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Gamja Flower" panose="020B0604020202020204" charset="-127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Nunito Bold" panose="020B0604020202020204" charset="0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480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c21937faaf700f7f0357fba761bb4af3457b14c0eab0b4cf74489e6d7bae9a5c::" providerId="AD" clId="Web-{5D4FC583-0CE5-4231-C171-E89E0200D710}"/>
    <pc:docChg chg="modSld">
      <pc:chgData name="Guest User" userId="S::urn:spo:anon#c21937faaf700f7f0357fba761bb4af3457b14c0eab0b4cf74489e6d7bae9a5c::" providerId="AD" clId="Web-{5D4FC583-0CE5-4231-C171-E89E0200D710}" dt="2023-06-22T09:01:13.132" v="18" actId="20577"/>
      <pc:docMkLst>
        <pc:docMk/>
      </pc:docMkLst>
      <pc:sldChg chg="modSp">
        <pc:chgData name="Guest User" userId="S::urn:spo:anon#c21937faaf700f7f0357fba761bb4af3457b14c0eab0b4cf74489e6d7bae9a5c::" providerId="AD" clId="Web-{5D4FC583-0CE5-4231-C171-E89E0200D710}" dt="2023-06-22T08:59:01.519" v="11" actId="20577"/>
        <pc:sldMkLst>
          <pc:docMk/>
          <pc:sldMk cId="0" sldId="258"/>
        </pc:sldMkLst>
        <pc:spChg chg="mod">
          <ac:chgData name="Guest User" userId="S::urn:spo:anon#c21937faaf700f7f0357fba761bb4af3457b14c0eab0b4cf74489e6d7bae9a5c::" providerId="AD" clId="Web-{5D4FC583-0CE5-4231-C171-E89E0200D710}" dt="2023-06-22T08:59:01.519" v="11" actId="20577"/>
          <ac:spMkLst>
            <pc:docMk/>
            <pc:sldMk cId="0" sldId="258"/>
            <ac:spMk id="9" creationId="{00000000-0000-0000-0000-000000000000}"/>
          </ac:spMkLst>
        </pc:spChg>
        <pc:spChg chg="mod">
          <ac:chgData name="Guest User" userId="S::urn:spo:anon#c21937faaf700f7f0357fba761bb4af3457b14c0eab0b4cf74489e6d7bae9a5c::" providerId="AD" clId="Web-{5D4FC583-0CE5-4231-C171-E89E0200D710}" dt="2023-06-22T08:58:52.253" v="6" actId="20577"/>
          <ac:spMkLst>
            <pc:docMk/>
            <pc:sldMk cId="0" sldId="258"/>
            <ac:spMk id="11" creationId="{00000000-0000-0000-0000-000000000000}"/>
          </ac:spMkLst>
        </pc:spChg>
      </pc:sldChg>
      <pc:sldChg chg="modSp">
        <pc:chgData name="Guest User" userId="S::urn:spo:anon#c21937faaf700f7f0357fba761bb4af3457b14c0eab0b4cf74489e6d7bae9a5c::" providerId="AD" clId="Web-{5D4FC583-0CE5-4231-C171-E89E0200D710}" dt="2023-06-22T08:59:34.145" v="14" actId="20577"/>
        <pc:sldMkLst>
          <pc:docMk/>
          <pc:sldMk cId="0" sldId="259"/>
        </pc:sldMkLst>
        <pc:spChg chg="mod">
          <ac:chgData name="Guest User" userId="S::urn:spo:anon#c21937faaf700f7f0357fba761bb4af3457b14c0eab0b4cf74489e6d7bae9a5c::" providerId="AD" clId="Web-{5D4FC583-0CE5-4231-C171-E89E0200D710}" dt="2023-06-22T08:59:34.145" v="14" actId="20577"/>
          <ac:spMkLst>
            <pc:docMk/>
            <pc:sldMk cId="0" sldId="259"/>
            <ac:spMk id="15" creationId="{00000000-0000-0000-0000-000000000000}"/>
          </ac:spMkLst>
        </pc:spChg>
      </pc:sldChg>
      <pc:sldChg chg="modSp">
        <pc:chgData name="Guest User" userId="S::urn:spo:anon#c21937faaf700f7f0357fba761bb4af3457b14c0eab0b4cf74489e6d7bae9a5c::" providerId="AD" clId="Web-{5D4FC583-0CE5-4231-C171-E89E0200D710}" dt="2023-06-22T09:01:13.132" v="18" actId="20577"/>
        <pc:sldMkLst>
          <pc:docMk/>
          <pc:sldMk cId="0" sldId="262"/>
        </pc:sldMkLst>
        <pc:spChg chg="mod">
          <ac:chgData name="Guest User" userId="S::urn:spo:anon#c21937faaf700f7f0357fba761bb4af3457b14c0eab0b4cf74489e6d7bae9a5c::" providerId="AD" clId="Web-{5D4FC583-0CE5-4231-C171-E89E0200D710}" dt="2023-06-22T09:01:13.132" v="18" actId="20577"/>
          <ac:spMkLst>
            <pc:docMk/>
            <pc:sldMk cId="0" sldId="262"/>
            <ac:spMk id="12" creationId="{00000000-0000-0000-0000-000000000000}"/>
          </ac:spMkLst>
        </pc:spChg>
      </pc:sldChg>
    </pc:docChg>
  </pc:docChgLst>
  <pc:docChgLst>
    <pc:chgData name="Madihah Rehana binti Ku Othman" userId="8d6abce4-d1a6-4791-9622-abfbb7da5af2" providerId="ADAL" clId="{28D45250-FA95-4FAB-A318-FDF340F4B625}"/>
    <pc:docChg chg="undo modSld">
      <pc:chgData name="Madihah Rehana binti Ku Othman" userId="8d6abce4-d1a6-4791-9622-abfbb7da5af2" providerId="ADAL" clId="{28D45250-FA95-4FAB-A318-FDF340F4B625}" dt="2023-07-12T02:33:37.522" v="2" actId="1076"/>
      <pc:docMkLst>
        <pc:docMk/>
      </pc:docMkLst>
      <pc:sldChg chg="modSp">
        <pc:chgData name="Madihah Rehana binti Ku Othman" userId="8d6abce4-d1a6-4791-9622-abfbb7da5af2" providerId="ADAL" clId="{28D45250-FA95-4FAB-A318-FDF340F4B625}" dt="2023-07-12T02:33:37.522" v="2" actId="1076"/>
        <pc:sldMkLst>
          <pc:docMk/>
          <pc:sldMk cId="0" sldId="258"/>
        </pc:sldMkLst>
        <pc:spChg chg="mod">
          <ac:chgData name="Madihah Rehana binti Ku Othman" userId="8d6abce4-d1a6-4791-9622-abfbb7da5af2" providerId="ADAL" clId="{28D45250-FA95-4FAB-A318-FDF340F4B625}" dt="2023-07-12T02:33:32.707" v="1" actId="1076"/>
          <ac:spMkLst>
            <pc:docMk/>
            <pc:sldMk cId="0" sldId="258"/>
            <ac:spMk id="2" creationId="{00000000-0000-0000-0000-000000000000}"/>
          </ac:spMkLst>
        </pc:spChg>
        <pc:spChg chg="mod">
          <ac:chgData name="Madihah Rehana binti Ku Othman" userId="8d6abce4-d1a6-4791-9622-abfbb7da5af2" providerId="ADAL" clId="{28D45250-FA95-4FAB-A318-FDF340F4B625}" dt="2023-07-12T02:33:37.522" v="2" actId="1076"/>
          <ac:spMkLst>
            <pc:docMk/>
            <pc:sldMk cId="0" sldId="258"/>
            <ac:spMk id="9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svg"/><Relationship Id="rId7" Type="http://schemas.openxmlformats.org/officeDocument/2006/relationships/image" Target="../media/image3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8.svg"/><Relationship Id="rId10" Type="http://schemas.openxmlformats.org/officeDocument/2006/relationships/image" Target="../media/image39.png"/><Relationship Id="rId4" Type="http://schemas.openxmlformats.org/officeDocument/2006/relationships/image" Target="../media/image7.png"/><Relationship Id="rId9" Type="http://schemas.openxmlformats.org/officeDocument/2006/relationships/image" Target="../media/image3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0.png"/><Relationship Id="rId3" Type="http://schemas.openxmlformats.org/officeDocument/2006/relationships/image" Target="../media/image28.svg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jpeg"/><Relationship Id="rId9" Type="http://schemas.openxmlformats.org/officeDocument/2006/relationships/image" Target="../media/image46.png"/><Relationship Id="rId14" Type="http://schemas.openxmlformats.org/officeDocument/2006/relationships/image" Target="../media/image5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0.svg"/><Relationship Id="rId7" Type="http://schemas.openxmlformats.org/officeDocument/2006/relationships/image" Target="../media/image8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55.svg"/><Relationship Id="rId5" Type="http://schemas.openxmlformats.org/officeDocument/2006/relationships/image" Target="../media/image53.svg"/><Relationship Id="rId10" Type="http://schemas.openxmlformats.org/officeDocument/2006/relationships/image" Target="../media/image54.png"/><Relationship Id="rId4" Type="http://schemas.openxmlformats.org/officeDocument/2006/relationships/image" Target="../media/image52.png"/><Relationship Id="rId9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45.svg"/><Relationship Id="rId3" Type="http://schemas.openxmlformats.org/officeDocument/2006/relationships/image" Target="../media/image24.svg"/><Relationship Id="rId7" Type="http://schemas.openxmlformats.org/officeDocument/2006/relationships/image" Target="../media/image57.svg"/><Relationship Id="rId12" Type="http://schemas.openxmlformats.org/officeDocument/2006/relationships/image" Target="../media/image4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43.svg"/><Relationship Id="rId5" Type="http://schemas.openxmlformats.org/officeDocument/2006/relationships/image" Target="../media/image28.svg"/><Relationship Id="rId15" Type="http://schemas.openxmlformats.org/officeDocument/2006/relationships/image" Target="../media/image61.svg"/><Relationship Id="rId10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59.svg"/><Relationship Id="rId1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44669" y="-4745169"/>
            <a:ext cx="19777337" cy="19777337"/>
          </a:xfrm>
          <a:custGeom>
            <a:avLst/>
            <a:gdLst/>
            <a:ahLst/>
            <a:cxnLst/>
            <a:rect l="l" t="t" r="r" b="b"/>
            <a:pathLst>
              <a:path w="19777337" h="19777337">
                <a:moveTo>
                  <a:pt x="0" y="0"/>
                </a:moveTo>
                <a:lnTo>
                  <a:pt x="19777338" y="0"/>
                </a:lnTo>
                <a:lnTo>
                  <a:pt x="19777338" y="19777338"/>
                </a:lnTo>
                <a:lnTo>
                  <a:pt x="0" y="19777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843952" y="7267976"/>
            <a:ext cx="1851206" cy="1777158"/>
          </a:xfrm>
          <a:custGeom>
            <a:avLst/>
            <a:gdLst/>
            <a:ahLst/>
            <a:cxnLst/>
            <a:rect l="l" t="t" r="r" b="b"/>
            <a:pathLst>
              <a:path w="1851206" h="1777158">
                <a:moveTo>
                  <a:pt x="0" y="0"/>
                </a:moveTo>
                <a:lnTo>
                  <a:pt x="1851206" y="0"/>
                </a:lnTo>
                <a:lnTo>
                  <a:pt x="1851206" y="1777158"/>
                </a:lnTo>
                <a:lnTo>
                  <a:pt x="0" y="17771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2672822" y="1028700"/>
            <a:ext cx="1851206" cy="1777158"/>
          </a:xfrm>
          <a:custGeom>
            <a:avLst/>
            <a:gdLst/>
            <a:ahLst/>
            <a:cxnLst/>
            <a:rect l="l" t="t" r="r" b="b"/>
            <a:pathLst>
              <a:path w="1851206" h="1777158">
                <a:moveTo>
                  <a:pt x="0" y="0"/>
                </a:moveTo>
                <a:lnTo>
                  <a:pt x="1851206" y="0"/>
                </a:lnTo>
                <a:lnTo>
                  <a:pt x="1851206" y="1777158"/>
                </a:lnTo>
                <a:lnTo>
                  <a:pt x="0" y="17771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272490" y="1406747"/>
            <a:ext cx="11743019" cy="7473507"/>
            <a:chOff x="0" y="0"/>
            <a:chExt cx="3976518" cy="2530741"/>
          </a:xfrm>
        </p:grpSpPr>
        <p:sp>
          <p:nvSpPr>
            <p:cNvPr id="6" name="Freeform 6"/>
            <p:cNvSpPr/>
            <p:nvPr/>
          </p:nvSpPr>
          <p:spPr>
            <a:xfrm>
              <a:off x="-9098" y="-6509"/>
              <a:ext cx="3990849" cy="2562794"/>
            </a:xfrm>
            <a:custGeom>
              <a:avLst/>
              <a:gdLst/>
              <a:ahLst/>
              <a:cxnLst/>
              <a:rect l="l" t="t" r="r" b="b"/>
              <a:pathLst>
                <a:path w="3990849" h="2562794">
                  <a:moveTo>
                    <a:pt x="63030" y="1969241"/>
                  </a:moveTo>
                  <a:cubicBezTo>
                    <a:pt x="63030" y="1969241"/>
                    <a:pt x="0" y="1722677"/>
                    <a:pt x="10218" y="1214762"/>
                  </a:cubicBezTo>
                  <a:cubicBezTo>
                    <a:pt x="18651" y="990971"/>
                    <a:pt x="65033" y="645332"/>
                    <a:pt x="65033" y="645332"/>
                  </a:cubicBezTo>
                  <a:cubicBezTo>
                    <a:pt x="82233" y="502466"/>
                    <a:pt x="56685" y="337866"/>
                    <a:pt x="181385" y="223925"/>
                  </a:cubicBezTo>
                  <a:cubicBezTo>
                    <a:pt x="346794" y="72788"/>
                    <a:pt x="621643" y="0"/>
                    <a:pt x="3097776" y="6965"/>
                  </a:cubicBezTo>
                  <a:lnTo>
                    <a:pt x="3097777" y="6965"/>
                  </a:lnTo>
                  <a:cubicBezTo>
                    <a:pt x="3314524" y="16819"/>
                    <a:pt x="3518839" y="36481"/>
                    <a:pt x="3653028" y="101690"/>
                  </a:cubicBezTo>
                  <a:cubicBezTo>
                    <a:pt x="3909074" y="226120"/>
                    <a:pt x="3990849" y="459160"/>
                    <a:pt x="3985361" y="704684"/>
                  </a:cubicBezTo>
                  <a:cubicBezTo>
                    <a:pt x="3985361" y="704684"/>
                    <a:pt x="3942073" y="1013073"/>
                    <a:pt x="3949506" y="1248607"/>
                  </a:cubicBezTo>
                  <a:cubicBezTo>
                    <a:pt x="3956630" y="1711042"/>
                    <a:pt x="3963786" y="1906645"/>
                    <a:pt x="3963786" y="1906645"/>
                  </a:cubicBezTo>
                  <a:cubicBezTo>
                    <a:pt x="3947105" y="2122378"/>
                    <a:pt x="3832461" y="2332989"/>
                    <a:pt x="3635592" y="2444613"/>
                  </a:cubicBezTo>
                  <a:cubicBezTo>
                    <a:pt x="3485240" y="2529862"/>
                    <a:pt x="3287209" y="2544960"/>
                    <a:pt x="2605883" y="2534218"/>
                  </a:cubicBezTo>
                  <a:lnTo>
                    <a:pt x="2605854" y="2534218"/>
                  </a:lnTo>
                  <a:cubicBezTo>
                    <a:pt x="645952" y="2528941"/>
                    <a:pt x="384604" y="2562794"/>
                    <a:pt x="254278" y="2453637"/>
                  </a:cubicBezTo>
                  <a:cubicBezTo>
                    <a:pt x="145767" y="2362752"/>
                    <a:pt x="81795" y="2169440"/>
                    <a:pt x="63030" y="1969241"/>
                  </a:cubicBezTo>
                  <a:close/>
                </a:path>
              </a:pathLst>
            </a:custGeom>
            <a:solidFill>
              <a:srgbClr val="CDB4DB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3588628" y="1607943"/>
            <a:ext cx="11110744" cy="7071114"/>
            <a:chOff x="0" y="0"/>
            <a:chExt cx="3976518" cy="2530741"/>
          </a:xfrm>
        </p:grpSpPr>
        <p:sp>
          <p:nvSpPr>
            <p:cNvPr id="8" name="Freeform 8"/>
            <p:cNvSpPr/>
            <p:nvPr/>
          </p:nvSpPr>
          <p:spPr>
            <a:xfrm>
              <a:off x="-9098" y="-6509"/>
              <a:ext cx="3990849" cy="2562794"/>
            </a:xfrm>
            <a:custGeom>
              <a:avLst/>
              <a:gdLst/>
              <a:ahLst/>
              <a:cxnLst/>
              <a:rect l="l" t="t" r="r" b="b"/>
              <a:pathLst>
                <a:path w="3990849" h="2562794">
                  <a:moveTo>
                    <a:pt x="63030" y="1969241"/>
                  </a:moveTo>
                  <a:cubicBezTo>
                    <a:pt x="63030" y="1969241"/>
                    <a:pt x="0" y="1722677"/>
                    <a:pt x="10218" y="1214762"/>
                  </a:cubicBezTo>
                  <a:cubicBezTo>
                    <a:pt x="18651" y="990971"/>
                    <a:pt x="65033" y="645332"/>
                    <a:pt x="65033" y="645332"/>
                  </a:cubicBezTo>
                  <a:cubicBezTo>
                    <a:pt x="82233" y="502466"/>
                    <a:pt x="56685" y="337866"/>
                    <a:pt x="181385" y="223925"/>
                  </a:cubicBezTo>
                  <a:cubicBezTo>
                    <a:pt x="346794" y="72788"/>
                    <a:pt x="621643" y="0"/>
                    <a:pt x="3097776" y="6965"/>
                  </a:cubicBezTo>
                  <a:lnTo>
                    <a:pt x="3097777" y="6965"/>
                  </a:lnTo>
                  <a:cubicBezTo>
                    <a:pt x="3314524" y="16819"/>
                    <a:pt x="3518839" y="36481"/>
                    <a:pt x="3653028" y="101690"/>
                  </a:cubicBezTo>
                  <a:cubicBezTo>
                    <a:pt x="3909074" y="226120"/>
                    <a:pt x="3990849" y="459160"/>
                    <a:pt x="3985361" y="704684"/>
                  </a:cubicBezTo>
                  <a:cubicBezTo>
                    <a:pt x="3985361" y="704684"/>
                    <a:pt x="3942073" y="1013073"/>
                    <a:pt x="3949506" y="1248607"/>
                  </a:cubicBezTo>
                  <a:cubicBezTo>
                    <a:pt x="3956630" y="1711042"/>
                    <a:pt x="3963786" y="1906645"/>
                    <a:pt x="3963786" y="1906645"/>
                  </a:cubicBezTo>
                  <a:cubicBezTo>
                    <a:pt x="3947105" y="2122378"/>
                    <a:pt x="3832461" y="2332989"/>
                    <a:pt x="3635592" y="2444613"/>
                  </a:cubicBezTo>
                  <a:cubicBezTo>
                    <a:pt x="3485240" y="2529862"/>
                    <a:pt x="3287209" y="2544960"/>
                    <a:pt x="2605883" y="2534218"/>
                  </a:cubicBezTo>
                  <a:lnTo>
                    <a:pt x="2605854" y="2534218"/>
                  </a:lnTo>
                  <a:cubicBezTo>
                    <a:pt x="645952" y="2528941"/>
                    <a:pt x="384604" y="2562794"/>
                    <a:pt x="254278" y="2453637"/>
                  </a:cubicBezTo>
                  <a:cubicBezTo>
                    <a:pt x="145767" y="2362752"/>
                    <a:pt x="81795" y="2169440"/>
                    <a:pt x="63030" y="1969241"/>
                  </a:cubicBezTo>
                  <a:close/>
                </a:path>
              </a:pathLst>
            </a:custGeom>
            <a:solidFill>
              <a:srgbClr val="BDE0FE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2313563" y="3428799"/>
            <a:ext cx="13660875" cy="3839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81"/>
              </a:lnSpc>
            </a:pPr>
            <a:r>
              <a:rPr lang="en-US" sz="10201" spc="153">
                <a:solidFill>
                  <a:srgbClr val="333034"/>
                </a:solidFill>
                <a:latin typeface="Gamja Flower"/>
              </a:rPr>
              <a:t>ENGLISH YEAR 4</a:t>
            </a:r>
          </a:p>
          <a:p>
            <a:pPr algn="ctr">
              <a:lnSpc>
                <a:spcPts val="9181"/>
              </a:lnSpc>
            </a:pPr>
            <a:r>
              <a:rPr lang="en-US" sz="10201" spc="153">
                <a:solidFill>
                  <a:srgbClr val="333034"/>
                </a:solidFill>
                <a:latin typeface="Gamja Flower"/>
              </a:rPr>
              <a:t>MODULE 4 </a:t>
            </a:r>
          </a:p>
          <a:p>
            <a:pPr algn="ctr">
              <a:lnSpc>
                <a:spcPts val="9181"/>
              </a:lnSpc>
            </a:pPr>
            <a:r>
              <a:rPr lang="en-US" sz="10201" spc="153">
                <a:solidFill>
                  <a:srgbClr val="333034"/>
                </a:solidFill>
                <a:latin typeface="Gamja Flower"/>
              </a:rPr>
              <a:t>CELEBRATIONS </a:t>
            </a:r>
          </a:p>
        </p:txBody>
      </p:sp>
      <p:sp>
        <p:nvSpPr>
          <p:cNvPr id="10" name="Freeform 10"/>
          <p:cNvSpPr/>
          <p:nvPr/>
        </p:nvSpPr>
        <p:spPr>
          <a:xfrm rot="-380120">
            <a:off x="2672822" y="6597323"/>
            <a:ext cx="2549699" cy="2660977"/>
          </a:xfrm>
          <a:custGeom>
            <a:avLst/>
            <a:gdLst/>
            <a:ahLst/>
            <a:cxnLst/>
            <a:rect l="l" t="t" r="r" b="b"/>
            <a:pathLst>
              <a:path w="2549699" h="2660977">
                <a:moveTo>
                  <a:pt x="0" y="0"/>
                </a:moveTo>
                <a:lnTo>
                  <a:pt x="2549700" y="0"/>
                </a:lnTo>
                <a:lnTo>
                  <a:pt x="2549700" y="2660977"/>
                </a:lnTo>
                <a:lnTo>
                  <a:pt x="0" y="2660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322802" y="1073210"/>
            <a:ext cx="1446752" cy="2216473"/>
          </a:xfrm>
          <a:custGeom>
            <a:avLst/>
            <a:gdLst/>
            <a:ahLst/>
            <a:cxnLst/>
            <a:rect l="l" t="t" r="r" b="b"/>
            <a:pathLst>
              <a:path w="1446752" h="2216473">
                <a:moveTo>
                  <a:pt x="0" y="0"/>
                </a:moveTo>
                <a:lnTo>
                  <a:pt x="1446753" y="0"/>
                </a:lnTo>
                <a:lnTo>
                  <a:pt x="1446753" y="2216473"/>
                </a:lnTo>
                <a:lnTo>
                  <a:pt x="0" y="2216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E0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264246" y="2059906"/>
            <a:ext cx="9589242" cy="6317859"/>
            <a:chOff x="0" y="0"/>
            <a:chExt cx="10805670" cy="7119301"/>
          </a:xfrm>
        </p:grpSpPr>
        <p:sp>
          <p:nvSpPr>
            <p:cNvPr id="3" name="Freeform 3"/>
            <p:cNvSpPr/>
            <p:nvPr/>
          </p:nvSpPr>
          <p:spPr>
            <a:xfrm>
              <a:off x="-4213" y="0"/>
              <a:ext cx="10809882" cy="7119301"/>
            </a:xfrm>
            <a:custGeom>
              <a:avLst/>
              <a:gdLst/>
              <a:ahLst/>
              <a:cxnLst/>
              <a:rect l="l" t="t" r="r" b="b"/>
              <a:pathLst>
                <a:path w="10809882" h="7119301">
                  <a:moveTo>
                    <a:pt x="278431" y="16918"/>
                  </a:moveTo>
                  <a:cubicBezTo>
                    <a:pt x="278431" y="16918"/>
                    <a:pt x="604014" y="12258"/>
                    <a:pt x="1062558" y="12454"/>
                  </a:cubicBezTo>
                  <a:cubicBezTo>
                    <a:pt x="8804229" y="12671"/>
                    <a:pt x="10535814" y="0"/>
                    <a:pt x="10535814" y="0"/>
                  </a:cubicBezTo>
                  <a:cubicBezTo>
                    <a:pt x="10603278" y="0"/>
                    <a:pt x="10679215" y="0"/>
                    <a:pt x="10757988" y="85073"/>
                  </a:cubicBezTo>
                  <a:cubicBezTo>
                    <a:pt x="10800966" y="131488"/>
                    <a:pt x="10802035" y="240224"/>
                    <a:pt x="10802439" y="320281"/>
                  </a:cubicBezTo>
                  <a:cubicBezTo>
                    <a:pt x="10802439" y="320281"/>
                    <a:pt x="10800735" y="5267917"/>
                    <a:pt x="10800735" y="6356717"/>
                  </a:cubicBezTo>
                  <a:cubicBezTo>
                    <a:pt x="10800735" y="6570876"/>
                    <a:pt x="10809883" y="6870054"/>
                    <a:pt x="10809883" y="6870054"/>
                  </a:cubicBezTo>
                  <a:cubicBezTo>
                    <a:pt x="10809883" y="6998723"/>
                    <a:pt x="10805713" y="7119301"/>
                    <a:pt x="10552875" y="7111167"/>
                  </a:cubicBezTo>
                  <a:cubicBezTo>
                    <a:pt x="10552875" y="7111167"/>
                    <a:pt x="10176403" y="7090868"/>
                    <a:pt x="9081481" y="7098467"/>
                  </a:cubicBezTo>
                  <a:cubicBezTo>
                    <a:pt x="2545013" y="7106601"/>
                    <a:pt x="304023" y="7119301"/>
                    <a:pt x="304023" y="7119301"/>
                  </a:cubicBezTo>
                  <a:cubicBezTo>
                    <a:pt x="132548" y="7119301"/>
                    <a:pt x="4213" y="7018231"/>
                    <a:pt x="8532" y="6815685"/>
                  </a:cubicBezTo>
                  <a:cubicBezTo>
                    <a:pt x="8532" y="6815685"/>
                    <a:pt x="9630" y="6317143"/>
                    <a:pt x="4815" y="1670849"/>
                  </a:cubicBezTo>
                  <a:cubicBezTo>
                    <a:pt x="0" y="663668"/>
                    <a:pt x="25592" y="330596"/>
                    <a:pt x="25592" y="330596"/>
                  </a:cubicBezTo>
                  <a:cubicBezTo>
                    <a:pt x="27224" y="150571"/>
                    <a:pt x="143504" y="16918"/>
                    <a:pt x="278431" y="16918"/>
                  </a:cubicBezTo>
                  <a:close/>
                </a:path>
              </a:pathLst>
            </a:custGeom>
            <a:solidFill>
              <a:srgbClr val="CDB4D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444241" y="1909235"/>
            <a:ext cx="9579512" cy="6273913"/>
            <a:chOff x="0" y="0"/>
            <a:chExt cx="10821129" cy="7087086"/>
          </a:xfrm>
        </p:grpSpPr>
        <p:sp>
          <p:nvSpPr>
            <p:cNvPr id="5" name="Freeform 5"/>
            <p:cNvSpPr/>
            <p:nvPr/>
          </p:nvSpPr>
          <p:spPr>
            <a:xfrm>
              <a:off x="-4213" y="0"/>
              <a:ext cx="10825342" cy="7087086"/>
            </a:xfrm>
            <a:custGeom>
              <a:avLst/>
              <a:gdLst/>
              <a:ahLst/>
              <a:cxnLst/>
              <a:rect l="l" t="t" r="r" b="b"/>
              <a:pathLst>
                <a:path w="10825342" h="7087086">
                  <a:moveTo>
                    <a:pt x="278431" y="16918"/>
                  </a:moveTo>
                  <a:cubicBezTo>
                    <a:pt x="278431" y="16918"/>
                    <a:pt x="604014" y="12258"/>
                    <a:pt x="1062834" y="12454"/>
                  </a:cubicBezTo>
                  <a:cubicBezTo>
                    <a:pt x="8817733" y="12671"/>
                    <a:pt x="10551274" y="0"/>
                    <a:pt x="10551274" y="0"/>
                  </a:cubicBezTo>
                  <a:cubicBezTo>
                    <a:pt x="10618737" y="0"/>
                    <a:pt x="10694674" y="0"/>
                    <a:pt x="10773448" y="85073"/>
                  </a:cubicBezTo>
                  <a:cubicBezTo>
                    <a:pt x="10816426" y="131488"/>
                    <a:pt x="10817494" y="240224"/>
                    <a:pt x="10817899" y="320281"/>
                  </a:cubicBezTo>
                  <a:cubicBezTo>
                    <a:pt x="10817899" y="320281"/>
                    <a:pt x="10816195" y="5241263"/>
                    <a:pt x="10816195" y="6324502"/>
                  </a:cubicBezTo>
                  <a:cubicBezTo>
                    <a:pt x="10816195" y="6538661"/>
                    <a:pt x="10825342" y="6837839"/>
                    <a:pt x="10825342" y="6837839"/>
                  </a:cubicBezTo>
                  <a:cubicBezTo>
                    <a:pt x="10825342" y="6966508"/>
                    <a:pt x="10821173" y="7087086"/>
                    <a:pt x="10568335" y="7078952"/>
                  </a:cubicBezTo>
                  <a:cubicBezTo>
                    <a:pt x="10568335" y="7078952"/>
                    <a:pt x="10191862" y="7058653"/>
                    <a:pt x="9095459" y="7066252"/>
                  </a:cubicBezTo>
                  <a:cubicBezTo>
                    <a:pt x="2547822" y="7074386"/>
                    <a:pt x="304023" y="7087086"/>
                    <a:pt x="304023" y="7087086"/>
                  </a:cubicBezTo>
                  <a:cubicBezTo>
                    <a:pt x="132548" y="7087086"/>
                    <a:pt x="4213" y="6986016"/>
                    <a:pt x="8532" y="6783470"/>
                  </a:cubicBezTo>
                  <a:cubicBezTo>
                    <a:pt x="8532" y="6783470"/>
                    <a:pt x="9630" y="6284928"/>
                    <a:pt x="4815" y="1666310"/>
                  </a:cubicBezTo>
                  <a:cubicBezTo>
                    <a:pt x="0" y="663668"/>
                    <a:pt x="25592" y="330596"/>
                    <a:pt x="25592" y="330596"/>
                  </a:cubicBezTo>
                  <a:cubicBezTo>
                    <a:pt x="27224" y="150571"/>
                    <a:pt x="143504" y="16918"/>
                    <a:pt x="278431" y="169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236729" y="3462925"/>
            <a:ext cx="7994537" cy="3033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99"/>
              </a:lnSpc>
            </a:pPr>
            <a:r>
              <a:rPr lang="en-US" sz="9999" spc="149">
                <a:solidFill>
                  <a:srgbClr val="253140"/>
                </a:solidFill>
                <a:latin typeface="Gamja Flower"/>
              </a:rPr>
              <a:t>Welcome, students!</a:t>
            </a:r>
          </a:p>
        </p:txBody>
      </p:sp>
      <p:sp>
        <p:nvSpPr>
          <p:cNvPr id="7" name="Freeform 7"/>
          <p:cNvSpPr/>
          <p:nvPr/>
        </p:nvSpPr>
        <p:spPr>
          <a:xfrm rot="-1988226">
            <a:off x="-6338320" y="5504654"/>
            <a:ext cx="9565636" cy="9443892"/>
          </a:xfrm>
          <a:custGeom>
            <a:avLst/>
            <a:gdLst/>
            <a:ahLst/>
            <a:cxnLst/>
            <a:rect l="l" t="t" r="r" b="b"/>
            <a:pathLst>
              <a:path w="9565636" h="9443892">
                <a:moveTo>
                  <a:pt x="0" y="0"/>
                </a:moveTo>
                <a:lnTo>
                  <a:pt x="9565636" y="0"/>
                </a:lnTo>
                <a:lnTo>
                  <a:pt x="9565636" y="9443892"/>
                </a:lnTo>
                <a:lnTo>
                  <a:pt x="0" y="9443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85789" y="-1240253"/>
            <a:ext cx="3411394" cy="3975142"/>
          </a:xfrm>
          <a:custGeom>
            <a:avLst/>
            <a:gdLst/>
            <a:ahLst/>
            <a:cxnLst/>
            <a:rect l="l" t="t" r="r" b="b"/>
            <a:pathLst>
              <a:path w="3411394" h="3975142">
                <a:moveTo>
                  <a:pt x="0" y="0"/>
                </a:moveTo>
                <a:lnTo>
                  <a:pt x="3411395" y="0"/>
                </a:lnTo>
                <a:lnTo>
                  <a:pt x="3411395" y="3975142"/>
                </a:lnTo>
                <a:lnTo>
                  <a:pt x="0" y="3975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988226">
            <a:off x="16954606" y="-4802379"/>
            <a:ext cx="9050206" cy="8935021"/>
          </a:xfrm>
          <a:custGeom>
            <a:avLst/>
            <a:gdLst/>
            <a:ahLst/>
            <a:cxnLst/>
            <a:rect l="l" t="t" r="r" b="b"/>
            <a:pathLst>
              <a:path w="9050206" h="8935021">
                <a:moveTo>
                  <a:pt x="0" y="0"/>
                </a:moveTo>
                <a:lnTo>
                  <a:pt x="9050205" y="0"/>
                </a:lnTo>
                <a:lnTo>
                  <a:pt x="9050205" y="8935021"/>
                </a:lnTo>
                <a:lnTo>
                  <a:pt x="0" y="89350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01520">
            <a:off x="12536448" y="1193995"/>
            <a:ext cx="4134155" cy="1849095"/>
          </a:xfrm>
          <a:custGeom>
            <a:avLst/>
            <a:gdLst/>
            <a:ahLst/>
            <a:cxnLst/>
            <a:rect l="l" t="t" r="r" b="b"/>
            <a:pathLst>
              <a:path w="4134155" h="1849095">
                <a:moveTo>
                  <a:pt x="0" y="0"/>
                </a:moveTo>
                <a:lnTo>
                  <a:pt x="4134155" y="0"/>
                </a:lnTo>
                <a:lnTo>
                  <a:pt x="4134155" y="1849094"/>
                </a:lnTo>
                <a:lnTo>
                  <a:pt x="0" y="18490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554673" y="5980536"/>
            <a:ext cx="4456747" cy="4246064"/>
          </a:xfrm>
          <a:custGeom>
            <a:avLst/>
            <a:gdLst/>
            <a:ahLst/>
            <a:cxnLst/>
            <a:rect l="l" t="t" r="r" b="b"/>
            <a:pathLst>
              <a:path w="4456747" h="4246064">
                <a:moveTo>
                  <a:pt x="0" y="0"/>
                </a:moveTo>
                <a:lnTo>
                  <a:pt x="4456746" y="0"/>
                </a:lnTo>
                <a:lnTo>
                  <a:pt x="4456746" y="4246064"/>
                </a:lnTo>
                <a:lnTo>
                  <a:pt x="0" y="42460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396407">
            <a:off x="892350" y="5981318"/>
            <a:ext cx="2453576" cy="2840982"/>
          </a:xfrm>
          <a:custGeom>
            <a:avLst/>
            <a:gdLst/>
            <a:ahLst/>
            <a:cxnLst/>
            <a:rect l="l" t="t" r="r" b="b"/>
            <a:pathLst>
              <a:path w="2453576" h="2840982">
                <a:moveTo>
                  <a:pt x="0" y="0"/>
                </a:moveTo>
                <a:lnTo>
                  <a:pt x="2453575" y="0"/>
                </a:lnTo>
                <a:lnTo>
                  <a:pt x="2453575" y="2840983"/>
                </a:lnTo>
                <a:lnTo>
                  <a:pt x="0" y="28409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E0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99813" y="-1241112"/>
            <a:ext cx="19777337" cy="19777337"/>
          </a:xfrm>
          <a:custGeom>
            <a:avLst/>
            <a:gdLst/>
            <a:ahLst/>
            <a:cxnLst/>
            <a:rect l="l" t="t" r="r" b="b"/>
            <a:pathLst>
              <a:path w="19777337" h="19777337">
                <a:moveTo>
                  <a:pt x="0" y="0"/>
                </a:moveTo>
                <a:lnTo>
                  <a:pt x="19777337" y="0"/>
                </a:lnTo>
                <a:lnTo>
                  <a:pt x="19777337" y="19777337"/>
                </a:lnTo>
                <a:lnTo>
                  <a:pt x="0" y="197773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234501" y="3485746"/>
            <a:ext cx="10860660" cy="5161810"/>
            <a:chOff x="0" y="0"/>
            <a:chExt cx="10805670" cy="5135675"/>
          </a:xfrm>
        </p:grpSpPr>
        <p:sp>
          <p:nvSpPr>
            <p:cNvPr id="4" name="Freeform 4"/>
            <p:cNvSpPr/>
            <p:nvPr/>
          </p:nvSpPr>
          <p:spPr>
            <a:xfrm>
              <a:off x="-4213" y="0"/>
              <a:ext cx="10809882" cy="5135675"/>
            </a:xfrm>
            <a:custGeom>
              <a:avLst/>
              <a:gdLst/>
              <a:ahLst/>
              <a:cxnLst/>
              <a:rect l="l" t="t" r="r" b="b"/>
              <a:pathLst>
                <a:path w="10809882" h="5135675">
                  <a:moveTo>
                    <a:pt x="278431" y="16918"/>
                  </a:moveTo>
                  <a:cubicBezTo>
                    <a:pt x="278431" y="16918"/>
                    <a:pt x="604014" y="12258"/>
                    <a:pt x="1062558" y="12454"/>
                  </a:cubicBezTo>
                  <a:cubicBezTo>
                    <a:pt x="8804229" y="12671"/>
                    <a:pt x="10535814" y="0"/>
                    <a:pt x="10535814" y="0"/>
                  </a:cubicBezTo>
                  <a:cubicBezTo>
                    <a:pt x="10603278" y="0"/>
                    <a:pt x="10679215" y="0"/>
                    <a:pt x="10757988" y="85073"/>
                  </a:cubicBezTo>
                  <a:cubicBezTo>
                    <a:pt x="10800966" y="131488"/>
                    <a:pt x="10802035" y="240224"/>
                    <a:pt x="10802439" y="320281"/>
                  </a:cubicBezTo>
                  <a:cubicBezTo>
                    <a:pt x="10802439" y="320281"/>
                    <a:pt x="10800735" y="3626703"/>
                    <a:pt x="10800735" y="4373090"/>
                  </a:cubicBezTo>
                  <a:cubicBezTo>
                    <a:pt x="10800735" y="4587249"/>
                    <a:pt x="10809883" y="4886428"/>
                    <a:pt x="10809883" y="4886428"/>
                  </a:cubicBezTo>
                  <a:cubicBezTo>
                    <a:pt x="10809883" y="5015097"/>
                    <a:pt x="10805713" y="5135675"/>
                    <a:pt x="10552875" y="5127541"/>
                  </a:cubicBezTo>
                  <a:cubicBezTo>
                    <a:pt x="10552875" y="5127541"/>
                    <a:pt x="10176403" y="5107242"/>
                    <a:pt x="9081481" y="5114841"/>
                  </a:cubicBezTo>
                  <a:cubicBezTo>
                    <a:pt x="2545013" y="5122975"/>
                    <a:pt x="304023" y="5135675"/>
                    <a:pt x="304023" y="5135675"/>
                  </a:cubicBezTo>
                  <a:cubicBezTo>
                    <a:pt x="132548" y="5135675"/>
                    <a:pt x="4213" y="5034605"/>
                    <a:pt x="8532" y="4832059"/>
                  </a:cubicBezTo>
                  <a:cubicBezTo>
                    <a:pt x="8532" y="4832059"/>
                    <a:pt x="9630" y="4333517"/>
                    <a:pt x="4815" y="1391373"/>
                  </a:cubicBezTo>
                  <a:cubicBezTo>
                    <a:pt x="0" y="663668"/>
                    <a:pt x="25592" y="330596"/>
                    <a:pt x="25592" y="330596"/>
                  </a:cubicBezTo>
                  <a:cubicBezTo>
                    <a:pt x="27224" y="150571"/>
                    <a:pt x="143504" y="16918"/>
                    <a:pt x="278431" y="169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438361" y="3307945"/>
            <a:ext cx="10849639" cy="5119190"/>
            <a:chOff x="0" y="0"/>
            <a:chExt cx="10821129" cy="5105739"/>
          </a:xfrm>
        </p:grpSpPr>
        <p:sp>
          <p:nvSpPr>
            <p:cNvPr id="6" name="Freeform 6"/>
            <p:cNvSpPr/>
            <p:nvPr/>
          </p:nvSpPr>
          <p:spPr>
            <a:xfrm>
              <a:off x="-4213" y="0"/>
              <a:ext cx="10825342" cy="5105739"/>
            </a:xfrm>
            <a:custGeom>
              <a:avLst/>
              <a:gdLst/>
              <a:ahLst/>
              <a:cxnLst/>
              <a:rect l="l" t="t" r="r" b="b"/>
              <a:pathLst>
                <a:path w="10825342" h="5105739">
                  <a:moveTo>
                    <a:pt x="278431" y="16918"/>
                  </a:moveTo>
                  <a:cubicBezTo>
                    <a:pt x="278431" y="16918"/>
                    <a:pt x="604014" y="12258"/>
                    <a:pt x="1062834" y="12454"/>
                  </a:cubicBezTo>
                  <a:cubicBezTo>
                    <a:pt x="8817733" y="12671"/>
                    <a:pt x="10551274" y="0"/>
                    <a:pt x="10551274" y="0"/>
                  </a:cubicBezTo>
                  <a:cubicBezTo>
                    <a:pt x="10618737" y="0"/>
                    <a:pt x="10694674" y="0"/>
                    <a:pt x="10773448" y="85073"/>
                  </a:cubicBezTo>
                  <a:cubicBezTo>
                    <a:pt x="10816426" y="131488"/>
                    <a:pt x="10817494" y="240224"/>
                    <a:pt x="10817899" y="320281"/>
                  </a:cubicBezTo>
                  <a:cubicBezTo>
                    <a:pt x="10817899" y="320281"/>
                    <a:pt x="10816195" y="3601935"/>
                    <a:pt x="10816195" y="4343154"/>
                  </a:cubicBezTo>
                  <a:cubicBezTo>
                    <a:pt x="10816195" y="4557313"/>
                    <a:pt x="10825342" y="4856492"/>
                    <a:pt x="10825342" y="4856492"/>
                  </a:cubicBezTo>
                  <a:cubicBezTo>
                    <a:pt x="10825342" y="4985161"/>
                    <a:pt x="10821173" y="5105739"/>
                    <a:pt x="10568335" y="5097604"/>
                  </a:cubicBezTo>
                  <a:cubicBezTo>
                    <a:pt x="10568335" y="5097604"/>
                    <a:pt x="10191862" y="5077306"/>
                    <a:pt x="9095459" y="5084904"/>
                  </a:cubicBezTo>
                  <a:cubicBezTo>
                    <a:pt x="2547822" y="5093039"/>
                    <a:pt x="304023" y="5105739"/>
                    <a:pt x="304023" y="5105739"/>
                  </a:cubicBezTo>
                  <a:cubicBezTo>
                    <a:pt x="132548" y="5105739"/>
                    <a:pt x="4213" y="5004670"/>
                    <a:pt x="8532" y="4802122"/>
                  </a:cubicBezTo>
                  <a:cubicBezTo>
                    <a:pt x="8532" y="4802122"/>
                    <a:pt x="9630" y="4303581"/>
                    <a:pt x="4815" y="1387155"/>
                  </a:cubicBezTo>
                  <a:cubicBezTo>
                    <a:pt x="0" y="663668"/>
                    <a:pt x="25592" y="330596"/>
                    <a:pt x="25592" y="330596"/>
                  </a:cubicBezTo>
                  <a:cubicBezTo>
                    <a:pt x="27224" y="150571"/>
                    <a:pt x="143504" y="16918"/>
                    <a:pt x="278431" y="16918"/>
                  </a:cubicBezTo>
                  <a:close/>
                </a:path>
              </a:pathLst>
            </a:custGeom>
            <a:solidFill>
              <a:srgbClr val="CDB4DB"/>
            </a:solidFill>
          </p:spPr>
        </p:sp>
      </p:grpSp>
      <p:grpSp>
        <p:nvGrpSpPr>
          <p:cNvPr id="7" name="Group 7"/>
          <p:cNvGrpSpPr/>
          <p:nvPr/>
        </p:nvGrpSpPr>
        <p:grpSpPr>
          <a:xfrm rot="5400000">
            <a:off x="1326124" y="2811243"/>
            <a:ext cx="4855858" cy="6271101"/>
            <a:chOff x="0" y="0"/>
            <a:chExt cx="3243094" cy="4188297"/>
          </a:xfrm>
        </p:grpSpPr>
        <p:sp>
          <p:nvSpPr>
            <p:cNvPr id="8" name="Freeform 8"/>
            <p:cNvSpPr/>
            <p:nvPr/>
          </p:nvSpPr>
          <p:spPr>
            <a:xfrm>
              <a:off x="-9098" y="-6509"/>
              <a:ext cx="3257425" cy="4220350"/>
            </a:xfrm>
            <a:custGeom>
              <a:avLst/>
              <a:gdLst/>
              <a:ahLst/>
              <a:cxnLst/>
              <a:rect l="l" t="t" r="r" b="b"/>
              <a:pathLst>
                <a:path w="3257425" h="4220350">
                  <a:moveTo>
                    <a:pt x="63030" y="3626797"/>
                  </a:moveTo>
                  <a:cubicBezTo>
                    <a:pt x="63030" y="3626797"/>
                    <a:pt x="0" y="3380233"/>
                    <a:pt x="10218" y="1214762"/>
                  </a:cubicBezTo>
                  <a:cubicBezTo>
                    <a:pt x="18651" y="990971"/>
                    <a:pt x="65033" y="645332"/>
                    <a:pt x="65033" y="645332"/>
                  </a:cubicBezTo>
                  <a:cubicBezTo>
                    <a:pt x="82233" y="502466"/>
                    <a:pt x="56685" y="337866"/>
                    <a:pt x="181385" y="223925"/>
                  </a:cubicBezTo>
                  <a:cubicBezTo>
                    <a:pt x="346794" y="72788"/>
                    <a:pt x="621643" y="0"/>
                    <a:pt x="2364352" y="6965"/>
                  </a:cubicBezTo>
                  <a:lnTo>
                    <a:pt x="2364353" y="6965"/>
                  </a:lnTo>
                  <a:cubicBezTo>
                    <a:pt x="2581100" y="16819"/>
                    <a:pt x="2785415" y="36481"/>
                    <a:pt x="2919603" y="101690"/>
                  </a:cubicBezTo>
                  <a:cubicBezTo>
                    <a:pt x="3175649" y="226120"/>
                    <a:pt x="3257425" y="459160"/>
                    <a:pt x="3251937" y="704684"/>
                  </a:cubicBezTo>
                  <a:cubicBezTo>
                    <a:pt x="3251937" y="704684"/>
                    <a:pt x="3208649" y="1013073"/>
                    <a:pt x="3216082" y="1248607"/>
                  </a:cubicBezTo>
                  <a:cubicBezTo>
                    <a:pt x="3223206" y="3368598"/>
                    <a:pt x="3230362" y="3564201"/>
                    <a:pt x="3230362" y="3564201"/>
                  </a:cubicBezTo>
                  <a:cubicBezTo>
                    <a:pt x="3213681" y="3779933"/>
                    <a:pt x="3099037" y="3990545"/>
                    <a:pt x="2902167" y="4102169"/>
                  </a:cubicBezTo>
                  <a:cubicBezTo>
                    <a:pt x="2751816" y="4187418"/>
                    <a:pt x="2553785" y="4202516"/>
                    <a:pt x="2021784" y="4191774"/>
                  </a:cubicBezTo>
                  <a:lnTo>
                    <a:pt x="2021765" y="4191774"/>
                  </a:lnTo>
                  <a:cubicBezTo>
                    <a:pt x="645952" y="4186497"/>
                    <a:pt x="384604" y="4220350"/>
                    <a:pt x="254278" y="4111193"/>
                  </a:cubicBezTo>
                  <a:cubicBezTo>
                    <a:pt x="145767" y="4020307"/>
                    <a:pt x="81795" y="3826996"/>
                    <a:pt x="63030" y="362679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7710262" y="3771900"/>
            <a:ext cx="10033341" cy="5594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51"/>
              </a:lnSpc>
            </a:pPr>
            <a:r>
              <a:rPr lang="en-US" sz="3650" dirty="0">
                <a:solidFill>
                  <a:srgbClr val="253140"/>
                </a:solidFill>
                <a:latin typeface="Nunito Bold"/>
              </a:rPr>
              <a:t>By the end of the lesson, pupils will be able to:</a:t>
            </a:r>
          </a:p>
          <a:p>
            <a:pPr marL="793750" lvl="1" indent="-396875">
              <a:lnSpc>
                <a:spcPts val="6251"/>
              </a:lnSpc>
              <a:buFont typeface="Arial"/>
              <a:buChar char="•"/>
            </a:pPr>
            <a:r>
              <a:rPr lang="en-US" sz="3650" dirty="0">
                <a:solidFill>
                  <a:srgbClr val="253140"/>
                </a:solidFill>
                <a:latin typeface="Nunito Bold"/>
              </a:rPr>
              <a:t>Understand with support, the main idea of longer simple texts. </a:t>
            </a:r>
          </a:p>
          <a:p>
            <a:pPr marL="793750" lvl="1" indent="-396875">
              <a:lnSpc>
                <a:spcPts val="6251"/>
              </a:lnSpc>
              <a:buFont typeface="Arial"/>
              <a:buChar char="•"/>
            </a:pPr>
            <a:r>
              <a:rPr lang="en-US" sz="3650" dirty="0">
                <a:solidFill>
                  <a:srgbClr val="253140"/>
                </a:solidFill>
                <a:latin typeface="Nunito Bold"/>
              </a:rPr>
              <a:t>Guess the meaning of unfamiliar words from clues provided by title and topic.</a:t>
            </a:r>
          </a:p>
          <a:p>
            <a:pPr marL="0" lvl="0" indent="0" algn="ctr">
              <a:lnSpc>
                <a:spcPts val="6251"/>
              </a:lnSpc>
            </a:pPr>
            <a:endParaRPr lang="en-US" sz="3677" dirty="0">
              <a:solidFill>
                <a:srgbClr val="253140"/>
              </a:solidFill>
              <a:latin typeface="Nunito Bold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504108" y="2031520"/>
            <a:ext cx="2348622" cy="2552850"/>
          </a:xfrm>
          <a:custGeom>
            <a:avLst/>
            <a:gdLst/>
            <a:ahLst/>
            <a:cxnLst/>
            <a:rect l="l" t="t" r="r" b="b"/>
            <a:pathLst>
              <a:path w="2348622" h="2552850">
                <a:moveTo>
                  <a:pt x="0" y="0"/>
                </a:moveTo>
                <a:lnTo>
                  <a:pt x="2348622" y="0"/>
                </a:lnTo>
                <a:lnTo>
                  <a:pt x="2348622" y="2552850"/>
                </a:lnTo>
                <a:lnTo>
                  <a:pt x="0" y="25528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04108" y="5030614"/>
            <a:ext cx="6385496" cy="2109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00"/>
              </a:lnSpc>
            </a:pPr>
            <a:r>
              <a:rPr lang="en-US" sz="9000" spc="135" dirty="0">
                <a:solidFill>
                  <a:srgbClr val="253140"/>
                </a:solidFill>
                <a:latin typeface="Gamja Flower"/>
              </a:rPr>
              <a:t> Learning</a:t>
            </a:r>
            <a:endParaRPr lang="en-US"/>
          </a:p>
          <a:p>
            <a:pPr algn="ctr">
              <a:lnSpc>
                <a:spcPts val="8100"/>
              </a:lnSpc>
            </a:pPr>
            <a:r>
              <a:rPr lang="en-US" sz="9000" spc="135" dirty="0">
                <a:solidFill>
                  <a:srgbClr val="253140"/>
                </a:solidFill>
                <a:latin typeface="Gamja Flower"/>
              </a:rPr>
              <a:t>Objectives 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D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32352" y="2597110"/>
            <a:ext cx="7147215" cy="6665121"/>
            <a:chOff x="0" y="0"/>
            <a:chExt cx="8073578" cy="7529000"/>
          </a:xfrm>
        </p:grpSpPr>
        <p:sp>
          <p:nvSpPr>
            <p:cNvPr id="3" name="Freeform 3"/>
            <p:cNvSpPr/>
            <p:nvPr/>
          </p:nvSpPr>
          <p:spPr>
            <a:xfrm>
              <a:off x="-4213" y="0"/>
              <a:ext cx="8077790" cy="7528999"/>
            </a:xfrm>
            <a:custGeom>
              <a:avLst/>
              <a:gdLst/>
              <a:ahLst/>
              <a:cxnLst/>
              <a:rect l="l" t="t" r="r" b="b"/>
              <a:pathLst>
                <a:path w="8077790" h="7528999">
                  <a:moveTo>
                    <a:pt x="278431" y="16918"/>
                  </a:moveTo>
                  <a:cubicBezTo>
                    <a:pt x="278431" y="16918"/>
                    <a:pt x="604014" y="12258"/>
                    <a:pt x="1013916" y="12454"/>
                  </a:cubicBezTo>
                  <a:cubicBezTo>
                    <a:pt x="6417698" y="12671"/>
                    <a:pt x="7803722" y="0"/>
                    <a:pt x="7803722" y="0"/>
                  </a:cubicBezTo>
                  <a:cubicBezTo>
                    <a:pt x="7871186" y="0"/>
                    <a:pt x="7947124" y="0"/>
                    <a:pt x="8025896" y="85073"/>
                  </a:cubicBezTo>
                  <a:cubicBezTo>
                    <a:pt x="8068874" y="131488"/>
                    <a:pt x="8069942" y="240224"/>
                    <a:pt x="8070348" y="320281"/>
                  </a:cubicBezTo>
                  <a:cubicBezTo>
                    <a:pt x="8070348" y="320281"/>
                    <a:pt x="8068643" y="5606893"/>
                    <a:pt x="8068643" y="6766416"/>
                  </a:cubicBezTo>
                  <a:cubicBezTo>
                    <a:pt x="8068643" y="6980574"/>
                    <a:pt x="8077791" y="7279753"/>
                    <a:pt x="8077791" y="7279753"/>
                  </a:cubicBezTo>
                  <a:cubicBezTo>
                    <a:pt x="8077791" y="7408422"/>
                    <a:pt x="8073622" y="7528999"/>
                    <a:pt x="7820784" y="7520865"/>
                  </a:cubicBezTo>
                  <a:cubicBezTo>
                    <a:pt x="7820784" y="7520865"/>
                    <a:pt x="7444312" y="7500567"/>
                    <a:pt x="6611223" y="7508165"/>
                  </a:cubicBezTo>
                  <a:cubicBezTo>
                    <a:pt x="2048687" y="7516299"/>
                    <a:pt x="304023" y="7528999"/>
                    <a:pt x="304023" y="7528999"/>
                  </a:cubicBezTo>
                  <a:cubicBezTo>
                    <a:pt x="132548" y="7528999"/>
                    <a:pt x="4213" y="7427930"/>
                    <a:pt x="8532" y="7225383"/>
                  </a:cubicBezTo>
                  <a:cubicBezTo>
                    <a:pt x="8532" y="7225383"/>
                    <a:pt x="9630" y="6726842"/>
                    <a:pt x="4815" y="1728572"/>
                  </a:cubicBezTo>
                  <a:cubicBezTo>
                    <a:pt x="0" y="663668"/>
                    <a:pt x="25592" y="330596"/>
                    <a:pt x="25592" y="330596"/>
                  </a:cubicBezTo>
                  <a:cubicBezTo>
                    <a:pt x="27224" y="150571"/>
                    <a:pt x="143504" y="16918"/>
                    <a:pt x="278431" y="169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998508" y="842616"/>
            <a:ext cx="7954567" cy="8601767"/>
            <a:chOff x="0" y="0"/>
            <a:chExt cx="3387433" cy="3663041"/>
          </a:xfrm>
        </p:grpSpPr>
        <p:sp>
          <p:nvSpPr>
            <p:cNvPr id="5" name="Freeform 5"/>
            <p:cNvSpPr/>
            <p:nvPr/>
          </p:nvSpPr>
          <p:spPr>
            <a:xfrm>
              <a:off x="-9098" y="-6509"/>
              <a:ext cx="3401763" cy="3695095"/>
            </a:xfrm>
            <a:custGeom>
              <a:avLst/>
              <a:gdLst/>
              <a:ahLst/>
              <a:cxnLst/>
              <a:rect l="l" t="t" r="r" b="b"/>
              <a:pathLst>
                <a:path w="3401763" h="3695095">
                  <a:moveTo>
                    <a:pt x="63030" y="3101542"/>
                  </a:moveTo>
                  <a:cubicBezTo>
                    <a:pt x="63030" y="3101542"/>
                    <a:pt x="0" y="2854977"/>
                    <a:pt x="10218" y="1214762"/>
                  </a:cubicBezTo>
                  <a:cubicBezTo>
                    <a:pt x="18651" y="990971"/>
                    <a:pt x="65033" y="645332"/>
                    <a:pt x="65033" y="645332"/>
                  </a:cubicBezTo>
                  <a:cubicBezTo>
                    <a:pt x="82233" y="502466"/>
                    <a:pt x="56685" y="337866"/>
                    <a:pt x="181385" y="223925"/>
                  </a:cubicBezTo>
                  <a:cubicBezTo>
                    <a:pt x="346794" y="72788"/>
                    <a:pt x="621643" y="0"/>
                    <a:pt x="2508690" y="6965"/>
                  </a:cubicBezTo>
                  <a:lnTo>
                    <a:pt x="2508692" y="6965"/>
                  </a:lnTo>
                  <a:cubicBezTo>
                    <a:pt x="2725438" y="16819"/>
                    <a:pt x="2929753" y="36481"/>
                    <a:pt x="3063942" y="101690"/>
                  </a:cubicBezTo>
                  <a:cubicBezTo>
                    <a:pt x="3319988" y="226120"/>
                    <a:pt x="3401763" y="459160"/>
                    <a:pt x="3396275" y="704684"/>
                  </a:cubicBezTo>
                  <a:cubicBezTo>
                    <a:pt x="3396275" y="704684"/>
                    <a:pt x="3352987" y="1013073"/>
                    <a:pt x="3360421" y="1248607"/>
                  </a:cubicBezTo>
                  <a:cubicBezTo>
                    <a:pt x="3367544" y="2843343"/>
                    <a:pt x="3374701" y="3038946"/>
                    <a:pt x="3374701" y="3038946"/>
                  </a:cubicBezTo>
                  <a:cubicBezTo>
                    <a:pt x="3358019" y="3254678"/>
                    <a:pt x="3243375" y="3465290"/>
                    <a:pt x="3046506" y="3576914"/>
                  </a:cubicBezTo>
                  <a:cubicBezTo>
                    <a:pt x="2896154" y="3662163"/>
                    <a:pt x="2698123" y="3677261"/>
                    <a:pt x="2136736" y="3666519"/>
                  </a:cubicBezTo>
                  <a:lnTo>
                    <a:pt x="2136714" y="3666519"/>
                  </a:lnTo>
                  <a:cubicBezTo>
                    <a:pt x="645952" y="3661242"/>
                    <a:pt x="384604" y="3695095"/>
                    <a:pt x="254278" y="3585937"/>
                  </a:cubicBezTo>
                  <a:cubicBezTo>
                    <a:pt x="145767" y="3495052"/>
                    <a:pt x="81795" y="3301740"/>
                    <a:pt x="63030" y="3101542"/>
                  </a:cubicBezTo>
                  <a:close/>
                </a:path>
              </a:pathLst>
            </a:custGeom>
            <a:solidFill>
              <a:srgbClr val="CDB4DB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1170590" y="1028700"/>
            <a:ext cx="7610402" cy="8229600"/>
            <a:chOff x="0" y="0"/>
            <a:chExt cx="3387433" cy="3663041"/>
          </a:xfrm>
        </p:grpSpPr>
        <p:sp>
          <p:nvSpPr>
            <p:cNvPr id="7" name="Freeform 7"/>
            <p:cNvSpPr/>
            <p:nvPr/>
          </p:nvSpPr>
          <p:spPr>
            <a:xfrm>
              <a:off x="-9098" y="-6509"/>
              <a:ext cx="3401763" cy="3695095"/>
            </a:xfrm>
            <a:custGeom>
              <a:avLst/>
              <a:gdLst/>
              <a:ahLst/>
              <a:cxnLst/>
              <a:rect l="l" t="t" r="r" b="b"/>
              <a:pathLst>
                <a:path w="3401763" h="3695095">
                  <a:moveTo>
                    <a:pt x="63030" y="3101542"/>
                  </a:moveTo>
                  <a:cubicBezTo>
                    <a:pt x="63030" y="3101542"/>
                    <a:pt x="0" y="2854977"/>
                    <a:pt x="10218" y="1214762"/>
                  </a:cubicBezTo>
                  <a:cubicBezTo>
                    <a:pt x="18651" y="990971"/>
                    <a:pt x="65033" y="645332"/>
                    <a:pt x="65033" y="645332"/>
                  </a:cubicBezTo>
                  <a:cubicBezTo>
                    <a:pt x="82233" y="502466"/>
                    <a:pt x="56685" y="337866"/>
                    <a:pt x="181385" y="223925"/>
                  </a:cubicBezTo>
                  <a:cubicBezTo>
                    <a:pt x="346794" y="72788"/>
                    <a:pt x="621643" y="0"/>
                    <a:pt x="2508690" y="6965"/>
                  </a:cubicBezTo>
                  <a:lnTo>
                    <a:pt x="2508692" y="6965"/>
                  </a:lnTo>
                  <a:cubicBezTo>
                    <a:pt x="2725438" y="16819"/>
                    <a:pt x="2929753" y="36481"/>
                    <a:pt x="3063942" y="101690"/>
                  </a:cubicBezTo>
                  <a:cubicBezTo>
                    <a:pt x="3319988" y="226120"/>
                    <a:pt x="3401763" y="459160"/>
                    <a:pt x="3396275" y="704684"/>
                  </a:cubicBezTo>
                  <a:cubicBezTo>
                    <a:pt x="3396275" y="704684"/>
                    <a:pt x="3352987" y="1013073"/>
                    <a:pt x="3360421" y="1248607"/>
                  </a:cubicBezTo>
                  <a:cubicBezTo>
                    <a:pt x="3367544" y="2843343"/>
                    <a:pt x="3374701" y="3038946"/>
                    <a:pt x="3374701" y="3038946"/>
                  </a:cubicBezTo>
                  <a:cubicBezTo>
                    <a:pt x="3358019" y="3254678"/>
                    <a:pt x="3243375" y="3465290"/>
                    <a:pt x="3046506" y="3576914"/>
                  </a:cubicBezTo>
                  <a:cubicBezTo>
                    <a:pt x="2896154" y="3662163"/>
                    <a:pt x="2698123" y="3677261"/>
                    <a:pt x="2136736" y="3666519"/>
                  </a:cubicBezTo>
                  <a:lnTo>
                    <a:pt x="2136714" y="3666519"/>
                  </a:lnTo>
                  <a:cubicBezTo>
                    <a:pt x="645952" y="3661242"/>
                    <a:pt x="384604" y="3695095"/>
                    <a:pt x="254278" y="3585937"/>
                  </a:cubicBezTo>
                  <a:cubicBezTo>
                    <a:pt x="145767" y="3495052"/>
                    <a:pt x="81795" y="3301740"/>
                    <a:pt x="63030" y="3101542"/>
                  </a:cubicBezTo>
                  <a:close/>
                </a:path>
              </a:pathLst>
            </a:custGeom>
            <a:solidFill>
              <a:srgbClr val="BDE0FE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837084" y="1377201"/>
            <a:ext cx="6382609" cy="2333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99"/>
              </a:lnSpc>
            </a:pPr>
            <a:r>
              <a:rPr lang="en-US" sz="8999" spc="134">
                <a:solidFill>
                  <a:srgbClr val="253140"/>
                </a:solidFill>
                <a:latin typeface="Gamja Flower"/>
              </a:rPr>
              <a:t>Look at this picture</a:t>
            </a:r>
          </a:p>
        </p:txBody>
      </p:sp>
      <p:sp>
        <p:nvSpPr>
          <p:cNvPr id="9" name="Freeform 9"/>
          <p:cNvSpPr/>
          <p:nvPr/>
        </p:nvSpPr>
        <p:spPr>
          <a:xfrm rot="-5634690">
            <a:off x="7077822" y="1124183"/>
            <a:ext cx="1851206" cy="1777158"/>
          </a:xfrm>
          <a:custGeom>
            <a:avLst/>
            <a:gdLst/>
            <a:ahLst/>
            <a:cxnLst/>
            <a:rect l="l" t="t" r="r" b="b"/>
            <a:pathLst>
              <a:path w="1851206" h="1777158">
                <a:moveTo>
                  <a:pt x="0" y="0"/>
                </a:moveTo>
                <a:lnTo>
                  <a:pt x="1851206" y="0"/>
                </a:lnTo>
                <a:lnTo>
                  <a:pt x="1851206" y="1777158"/>
                </a:lnTo>
                <a:lnTo>
                  <a:pt x="0" y="1777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780992" y="8375223"/>
            <a:ext cx="1943916" cy="1636424"/>
          </a:xfrm>
          <a:custGeom>
            <a:avLst/>
            <a:gdLst/>
            <a:ahLst/>
            <a:cxnLst/>
            <a:rect l="l" t="t" r="r" b="b"/>
            <a:pathLst>
              <a:path w="1943916" h="1636424">
                <a:moveTo>
                  <a:pt x="0" y="0"/>
                </a:moveTo>
                <a:lnTo>
                  <a:pt x="1943916" y="0"/>
                </a:lnTo>
                <a:lnTo>
                  <a:pt x="1943916" y="1636424"/>
                </a:lnTo>
                <a:lnTo>
                  <a:pt x="0" y="16364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1612712">
            <a:off x="14468830" y="1930018"/>
            <a:ext cx="5580941" cy="1429436"/>
          </a:xfrm>
          <a:custGeom>
            <a:avLst/>
            <a:gdLst/>
            <a:ahLst/>
            <a:cxnLst/>
            <a:rect l="l" t="t" r="r" b="b"/>
            <a:pathLst>
              <a:path w="5580941" h="1429436">
                <a:moveTo>
                  <a:pt x="0" y="0"/>
                </a:moveTo>
                <a:lnTo>
                  <a:pt x="5580940" y="0"/>
                </a:lnTo>
                <a:lnTo>
                  <a:pt x="5580940" y="1429435"/>
                </a:lnTo>
                <a:lnTo>
                  <a:pt x="0" y="14294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77803" y="355656"/>
            <a:ext cx="1439936" cy="973920"/>
          </a:xfrm>
          <a:custGeom>
            <a:avLst/>
            <a:gdLst/>
            <a:ahLst/>
            <a:cxnLst/>
            <a:rect l="l" t="t" r="r" b="b"/>
            <a:pathLst>
              <a:path w="1439936" h="973920">
                <a:moveTo>
                  <a:pt x="0" y="0"/>
                </a:moveTo>
                <a:lnTo>
                  <a:pt x="1439936" y="0"/>
                </a:lnTo>
                <a:lnTo>
                  <a:pt x="1439936" y="973920"/>
                </a:lnTo>
                <a:lnTo>
                  <a:pt x="0" y="9739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345508" y="1028700"/>
            <a:ext cx="2676103" cy="1265067"/>
          </a:xfrm>
          <a:custGeom>
            <a:avLst/>
            <a:gdLst/>
            <a:ahLst/>
            <a:cxnLst/>
            <a:rect l="l" t="t" r="r" b="b"/>
            <a:pathLst>
              <a:path w="2676103" h="1265067">
                <a:moveTo>
                  <a:pt x="0" y="0"/>
                </a:moveTo>
                <a:lnTo>
                  <a:pt x="2676103" y="0"/>
                </a:lnTo>
                <a:lnTo>
                  <a:pt x="2676103" y="1265067"/>
                </a:lnTo>
                <a:lnTo>
                  <a:pt x="0" y="12650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043632" y="3979163"/>
            <a:ext cx="6176060" cy="4114800"/>
          </a:xfrm>
          <a:custGeom>
            <a:avLst/>
            <a:gdLst/>
            <a:ahLst/>
            <a:cxnLst/>
            <a:rect l="l" t="t" r="r" b="b"/>
            <a:pathLst>
              <a:path w="6176060" h="4114800">
                <a:moveTo>
                  <a:pt x="0" y="0"/>
                </a:moveTo>
                <a:lnTo>
                  <a:pt x="6176061" y="0"/>
                </a:lnTo>
                <a:lnTo>
                  <a:pt x="617606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9752950" y="3066716"/>
            <a:ext cx="7506350" cy="5545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31"/>
              </a:lnSpc>
            </a:pPr>
            <a:r>
              <a:rPr lang="en-GB" sz="3700">
                <a:solidFill>
                  <a:srgbClr val="253140"/>
                </a:solidFill>
                <a:latin typeface="Nunito Bold"/>
              </a:rPr>
              <a:t>What do you see in this picture?</a:t>
            </a:r>
            <a:endParaRPr lang="en-GB" sz="3700" dirty="0">
              <a:solidFill>
                <a:srgbClr val="253140"/>
              </a:solidFill>
              <a:latin typeface="Nunito Bold"/>
            </a:endParaRPr>
          </a:p>
          <a:p>
            <a:pPr algn="ctr">
              <a:lnSpc>
                <a:spcPts val="6331"/>
              </a:lnSpc>
            </a:pPr>
            <a:endParaRPr lang="en-GB" sz="3700" dirty="0">
              <a:solidFill>
                <a:srgbClr val="253140"/>
              </a:solidFill>
              <a:latin typeface="Nunito Bold"/>
            </a:endParaRPr>
          </a:p>
          <a:p>
            <a:pPr algn="ctr">
              <a:lnSpc>
                <a:spcPts val="6331"/>
              </a:lnSpc>
            </a:pPr>
            <a:r>
              <a:rPr lang="en-GB" sz="3700" dirty="0">
                <a:solidFill>
                  <a:srgbClr val="253140"/>
                </a:solidFill>
                <a:latin typeface="Nunito Bold"/>
              </a:rPr>
              <a:t>Have you been to a parade?</a:t>
            </a:r>
          </a:p>
          <a:p>
            <a:pPr algn="ctr">
              <a:lnSpc>
                <a:spcPts val="6331"/>
              </a:lnSpc>
            </a:pPr>
            <a:endParaRPr lang="en-GB" sz="3700" dirty="0">
              <a:solidFill>
                <a:srgbClr val="253140"/>
              </a:solidFill>
              <a:latin typeface="Nunito Bold"/>
            </a:endParaRPr>
          </a:p>
          <a:p>
            <a:pPr algn="ctr">
              <a:lnSpc>
                <a:spcPts val="6331"/>
              </a:lnSpc>
            </a:pPr>
            <a:r>
              <a:rPr lang="en-GB" sz="3700" dirty="0">
                <a:solidFill>
                  <a:srgbClr val="253140"/>
                </a:solidFill>
                <a:latin typeface="Nunito Bold"/>
              </a:rPr>
              <a:t>What are the few activities that take place at a parade?</a:t>
            </a:r>
          </a:p>
          <a:p>
            <a:pPr marL="0" lvl="0" indent="0" algn="ctr">
              <a:lnSpc>
                <a:spcPts val="6331"/>
              </a:lnSpc>
            </a:pPr>
            <a:endParaRPr lang="en-GB" sz="3700" dirty="0">
              <a:solidFill>
                <a:srgbClr val="253140"/>
              </a:solidFill>
              <a:latin typeface="Nunito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77276" y="-2846841"/>
            <a:ext cx="19777337" cy="19777337"/>
          </a:xfrm>
          <a:custGeom>
            <a:avLst/>
            <a:gdLst/>
            <a:ahLst/>
            <a:cxnLst/>
            <a:rect l="l" t="t" r="r" b="b"/>
            <a:pathLst>
              <a:path w="19777337" h="19777337">
                <a:moveTo>
                  <a:pt x="0" y="0"/>
                </a:moveTo>
                <a:lnTo>
                  <a:pt x="19777337" y="0"/>
                </a:lnTo>
                <a:lnTo>
                  <a:pt x="19777337" y="19777337"/>
                </a:lnTo>
                <a:lnTo>
                  <a:pt x="0" y="197773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87667" y="107097"/>
            <a:ext cx="14069907" cy="2076524"/>
            <a:chOff x="0" y="0"/>
            <a:chExt cx="15893532" cy="2345666"/>
          </a:xfrm>
        </p:grpSpPr>
        <p:sp>
          <p:nvSpPr>
            <p:cNvPr id="4" name="Freeform 4"/>
            <p:cNvSpPr/>
            <p:nvPr/>
          </p:nvSpPr>
          <p:spPr>
            <a:xfrm>
              <a:off x="-4213" y="0"/>
              <a:ext cx="15897745" cy="2345666"/>
            </a:xfrm>
            <a:custGeom>
              <a:avLst/>
              <a:gdLst/>
              <a:ahLst/>
              <a:cxnLst/>
              <a:rect l="l" t="t" r="r" b="b"/>
              <a:pathLst>
                <a:path w="15897745" h="2345666">
                  <a:moveTo>
                    <a:pt x="278431" y="16918"/>
                  </a:moveTo>
                  <a:cubicBezTo>
                    <a:pt x="278431" y="16918"/>
                    <a:pt x="604014" y="12258"/>
                    <a:pt x="1153144" y="12454"/>
                  </a:cubicBezTo>
                  <a:cubicBezTo>
                    <a:pt x="13248569" y="12671"/>
                    <a:pt x="15623677" y="0"/>
                    <a:pt x="15623677" y="0"/>
                  </a:cubicBezTo>
                  <a:cubicBezTo>
                    <a:pt x="15691141" y="0"/>
                    <a:pt x="15767077" y="0"/>
                    <a:pt x="15845851" y="85073"/>
                  </a:cubicBezTo>
                  <a:cubicBezTo>
                    <a:pt x="15888828" y="131488"/>
                    <a:pt x="15889896" y="240224"/>
                    <a:pt x="15890302" y="320281"/>
                  </a:cubicBezTo>
                  <a:cubicBezTo>
                    <a:pt x="15890302" y="320281"/>
                    <a:pt x="15888597" y="1318305"/>
                    <a:pt x="15888597" y="1583082"/>
                  </a:cubicBezTo>
                  <a:cubicBezTo>
                    <a:pt x="15888597" y="1797241"/>
                    <a:pt x="15897745" y="2096420"/>
                    <a:pt x="15897745" y="2096420"/>
                  </a:cubicBezTo>
                  <a:cubicBezTo>
                    <a:pt x="15897745" y="2225089"/>
                    <a:pt x="15893575" y="2345666"/>
                    <a:pt x="15640738" y="2337532"/>
                  </a:cubicBezTo>
                  <a:cubicBezTo>
                    <a:pt x="15640738" y="2337532"/>
                    <a:pt x="15264264" y="2317234"/>
                    <a:pt x="13681741" y="2324832"/>
                  </a:cubicBezTo>
                  <a:cubicBezTo>
                    <a:pt x="3469300" y="2332966"/>
                    <a:pt x="304023" y="2345666"/>
                    <a:pt x="304023" y="2345666"/>
                  </a:cubicBezTo>
                  <a:cubicBezTo>
                    <a:pt x="132548" y="2345666"/>
                    <a:pt x="4213" y="2244597"/>
                    <a:pt x="8532" y="2042050"/>
                  </a:cubicBezTo>
                  <a:cubicBezTo>
                    <a:pt x="8532" y="2042050"/>
                    <a:pt x="9630" y="1543509"/>
                    <a:pt x="4815" y="998284"/>
                  </a:cubicBezTo>
                  <a:cubicBezTo>
                    <a:pt x="0" y="663668"/>
                    <a:pt x="25592" y="330596"/>
                    <a:pt x="25592" y="330596"/>
                  </a:cubicBezTo>
                  <a:cubicBezTo>
                    <a:pt x="27224" y="150571"/>
                    <a:pt x="143504" y="16918"/>
                    <a:pt x="278431" y="16918"/>
                  </a:cubicBezTo>
                  <a:close/>
                </a:path>
              </a:pathLst>
            </a:custGeom>
            <a:solidFill>
              <a:srgbClr val="BDE0FE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6841248" y="1475974"/>
            <a:ext cx="1446752" cy="2216473"/>
          </a:xfrm>
          <a:custGeom>
            <a:avLst/>
            <a:gdLst/>
            <a:ahLst/>
            <a:cxnLst/>
            <a:rect l="l" t="t" r="r" b="b"/>
            <a:pathLst>
              <a:path w="1446752" h="2216473">
                <a:moveTo>
                  <a:pt x="0" y="0"/>
                </a:moveTo>
                <a:lnTo>
                  <a:pt x="1446752" y="0"/>
                </a:lnTo>
                <a:lnTo>
                  <a:pt x="1446752" y="2216472"/>
                </a:lnTo>
                <a:lnTo>
                  <a:pt x="0" y="22164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75557" y="2584210"/>
            <a:ext cx="5552903" cy="3428917"/>
          </a:xfrm>
          <a:custGeom>
            <a:avLst/>
            <a:gdLst/>
            <a:ahLst/>
            <a:cxnLst/>
            <a:rect l="l" t="t" r="r" b="b"/>
            <a:pathLst>
              <a:path w="5552903" h="3428917">
                <a:moveTo>
                  <a:pt x="0" y="0"/>
                </a:moveTo>
                <a:lnTo>
                  <a:pt x="5552903" y="0"/>
                </a:lnTo>
                <a:lnTo>
                  <a:pt x="5552903" y="3428917"/>
                </a:lnTo>
                <a:lnTo>
                  <a:pt x="0" y="34289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528073" y="6013127"/>
            <a:ext cx="4983320" cy="3587990"/>
          </a:xfrm>
          <a:custGeom>
            <a:avLst/>
            <a:gdLst/>
            <a:ahLst/>
            <a:cxnLst/>
            <a:rect l="l" t="t" r="r" b="b"/>
            <a:pathLst>
              <a:path w="4983320" h="3587990">
                <a:moveTo>
                  <a:pt x="0" y="0"/>
                </a:moveTo>
                <a:lnTo>
                  <a:pt x="4983320" y="0"/>
                </a:lnTo>
                <a:lnTo>
                  <a:pt x="4983320" y="3587990"/>
                </a:lnTo>
                <a:lnTo>
                  <a:pt x="0" y="35879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169937" y="2338094"/>
            <a:ext cx="4851529" cy="3675033"/>
          </a:xfrm>
          <a:custGeom>
            <a:avLst/>
            <a:gdLst/>
            <a:ahLst/>
            <a:cxnLst/>
            <a:rect l="l" t="t" r="r" b="b"/>
            <a:pathLst>
              <a:path w="4851529" h="3675033">
                <a:moveTo>
                  <a:pt x="0" y="0"/>
                </a:moveTo>
                <a:lnTo>
                  <a:pt x="4851529" y="0"/>
                </a:lnTo>
                <a:lnTo>
                  <a:pt x="4851529" y="3675033"/>
                </a:lnTo>
                <a:lnTo>
                  <a:pt x="0" y="367503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755351" y="5406905"/>
            <a:ext cx="4204444" cy="4508787"/>
          </a:xfrm>
          <a:custGeom>
            <a:avLst/>
            <a:gdLst/>
            <a:ahLst/>
            <a:cxnLst/>
            <a:rect l="l" t="t" r="r" b="b"/>
            <a:pathLst>
              <a:path w="4204444" h="4508787">
                <a:moveTo>
                  <a:pt x="0" y="0"/>
                </a:moveTo>
                <a:lnTo>
                  <a:pt x="4204444" y="0"/>
                </a:lnTo>
                <a:lnTo>
                  <a:pt x="4204444" y="4508787"/>
                </a:lnTo>
                <a:lnTo>
                  <a:pt x="0" y="450878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198521" y="-16690"/>
            <a:ext cx="13427147" cy="2362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00"/>
              </a:lnSpc>
            </a:pPr>
            <a:r>
              <a:rPr lang="en-US" sz="9000" spc="135">
                <a:solidFill>
                  <a:srgbClr val="333034"/>
                </a:solidFill>
                <a:latin typeface="Gamja Flower"/>
              </a:rPr>
              <a:t>What are some of celebrations we celebrate?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D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7136" y="2930656"/>
            <a:ext cx="6835471" cy="2383935"/>
            <a:chOff x="0" y="0"/>
            <a:chExt cx="10821129" cy="3773970"/>
          </a:xfrm>
        </p:grpSpPr>
        <p:sp>
          <p:nvSpPr>
            <p:cNvPr id="3" name="Freeform 3"/>
            <p:cNvSpPr/>
            <p:nvPr/>
          </p:nvSpPr>
          <p:spPr>
            <a:xfrm>
              <a:off x="-4213" y="0"/>
              <a:ext cx="10825342" cy="3773970"/>
            </a:xfrm>
            <a:custGeom>
              <a:avLst/>
              <a:gdLst/>
              <a:ahLst/>
              <a:cxnLst/>
              <a:rect l="l" t="t" r="r" b="b"/>
              <a:pathLst>
                <a:path w="10825342" h="3773970">
                  <a:moveTo>
                    <a:pt x="278431" y="16918"/>
                  </a:moveTo>
                  <a:cubicBezTo>
                    <a:pt x="278431" y="16918"/>
                    <a:pt x="604014" y="12258"/>
                    <a:pt x="1062834" y="12454"/>
                  </a:cubicBezTo>
                  <a:cubicBezTo>
                    <a:pt x="8817733" y="12671"/>
                    <a:pt x="10551274" y="0"/>
                    <a:pt x="10551274" y="0"/>
                  </a:cubicBezTo>
                  <a:cubicBezTo>
                    <a:pt x="10618737" y="0"/>
                    <a:pt x="10694674" y="0"/>
                    <a:pt x="10773448" y="85073"/>
                  </a:cubicBezTo>
                  <a:cubicBezTo>
                    <a:pt x="10816426" y="131488"/>
                    <a:pt x="10817494" y="240224"/>
                    <a:pt x="10817899" y="320281"/>
                  </a:cubicBezTo>
                  <a:cubicBezTo>
                    <a:pt x="10817899" y="320281"/>
                    <a:pt x="10816195" y="2500056"/>
                    <a:pt x="10816195" y="3011386"/>
                  </a:cubicBezTo>
                  <a:cubicBezTo>
                    <a:pt x="10816195" y="3225545"/>
                    <a:pt x="10825342" y="3524724"/>
                    <a:pt x="10825342" y="3524724"/>
                  </a:cubicBezTo>
                  <a:cubicBezTo>
                    <a:pt x="10825342" y="3653393"/>
                    <a:pt x="10821173" y="3773970"/>
                    <a:pt x="10568335" y="3765836"/>
                  </a:cubicBezTo>
                  <a:cubicBezTo>
                    <a:pt x="10568335" y="3765836"/>
                    <a:pt x="10191862" y="3745538"/>
                    <a:pt x="9095459" y="3753136"/>
                  </a:cubicBezTo>
                  <a:cubicBezTo>
                    <a:pt x="2547822" y="3761270"/>
                    <a:pt x="304023" y="3773970"/>
                    <a:pt x="304023" y="3773970"/>
                  </a:cubicBezTo>
                  <a:cubicBezTo>
                    <a:pt x="132548" y="3773970"/>
                    <a:pt x="4213" y="3672901"/>
                    <a:pt x="8532" y="3470354"/>
                  </a:cubicBezTo>
                  <a:cubicBezTo>
                    <a:pt x="8532" y="3470354"/>
                    <a:pt x="9630" y="2971813"/>
                    <a:pt x="4815" y="1199520"/>
                  </a:cubicBezTo>
                  <a:cubicBezTo>
                    <a:pt x="0" y="663668"/>
                    <a:pt x="25592" y="330596"/>
                    <a:pt x="25592" y="330596"/>
                  </a:cubicBezTo>
                  <a:cubicBezTo>
                    <a:pt x="27224" y="150571"/>
                    <a:pt x="143504" y="16918"/>
                    <a:pt x="278431" y="169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566017" y="3572629"/>
            <a:ext cx="6017708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00"/>
              </a:lnSpc>
            </a:pPr>
            <a:r>
              <a:rPr lang="en-US" sz="9000" spc="135">
                <a:solidFill>
                  <a:srgbClr val="333034"/>
                </a:solidFill>
                <a:latin typeface="Gamja Flower"/>
              </a:rPr>
              <a:t>Activity Time</a:t>
            </a:r>
          </a:p>
        </p:txBody>
      </p:sp>
      <p:sp>
        <p:nvSpPr>
          <p:cNvPr id="5" name="Freeform 5"/>
          <p:cNvSpPr/>
          <p:nvPr/>
        </p:nvSpPr>
        <p:spPr>
          <a:xfrm rot="2846374">
            <a:off x="15128775" y="571157"/>
            <a:ext cx="5580941" cy="1429436"/>
          </a:xfrm>
          <a:custGeom>
            <a:avLst/>
            <a:gdLst/>
            <a:ahLst/>
            <a:cxnLst/>
            <a:rect l="l" t="t" r="r" b="b"/>
            <a:pathLst>
              <a:path w="5580941" h="1429436">
                <a:moveTo>
                  <a:pt x="0" y="0"/>
                </a:moveTo>
                <a:lnTo>
                  <a:pt x="5580941" y="0"/>
                </a:lnTo>
                <a:lnTo>
                  <a:pt x="5580941" y="1429436"/>
                </a:lnTo>
                <a:lnTo>
                  <a:pt x="0" y="14294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547627" y="1028700"/>
            <a:ext cx="7711673" cy="4689551"/>
            <a:chOff x="0" y="0"/>
            <a:chExt cx="3660582" cy="2226039"/>
          </a:xfrm>
        </p:grpSpPr>
        <p:sp>
          <p:nvSpPr>
            <p:cNvPr id="7" name="Freeform 7"/>
            <p:cNvSpPr/>
            <p:nvPr/>
          </p:nvSpPr>
          <p:spPr>
            <a:xfrm>
              <a:off x="-9098" y="-6509"/>
              <a:ext cx="3674913" cy="2258093"/>
            </a:xfrm>
            <a:custGeom>
              <a:avLst/>
              <a:gdLst/>
              <a:ahLst/>
              <a:cxnLst/>
              <a:rect l="l" t="t" r="r" b="b"/>
              <a:pathLst>
                <a:path w="3674913" h="2258093">
                  <a:moveTo>
                    <a:pt x="63030" y="1664539"/>
                  </a:moveTo>
                  <a:cubicBezTo>
                    <a:pt x="63030" y="1664539"/>
                    <a:pt x="0" y="1417975"/>
                    <a:pt x="10218" y="1214762"/>
                  </a:cubicBezTo>
                  <a:cubicBezTo>
                    <a:pt x="18651" y="990971"/>
                    <a:pt x="65033" y="645332"/>
                    <a:pt x="65033" y="645332"/>
                  </a:cubicBezTo>
                  <a:cubicBezTo>
                    <a:pt x="82233" y="502466"/>
                    <a:pt x="56685" y="337866"/>
                    <a:pt x="181385" y="223925"/>
                  </a:cubicBezTo>
                  <a:cubicBezTo>
                    <a:pt x="346794" y="72788"/>
                    <a:pt x="621643" y="0"/>
                    <a:pt x="2781840" y="6965"/>
                  </a:cubicBezTo>
                  <a:lnTo>
                    <a:pt x="2781841" y="6965"/>
                  </a:lnTo>
                  <a:cubicBezTo>
                    <a:pt x="2998588" y="16819"/>
                    <a:pt x="3202903" y="36481"/>
                    <a:pt x="3337091" y="101690"/>
                  </a:cubicBezTo>
                  <a:cubicBezTo>
                    <a:pt x="3593137" y="226120"/>
                    <a:pt x="3674913" y="459160"/>
                    <a:pt x="3669425" y="704684"/>
                  </a:cubicBezTo>
                  <a:cubicBezTo>
                    <a:pt x="3669425" y="704684"/>
                    <a:pt x="3626137" y="1013073"/>
                    <a:pt x="3633570" y="1248607"/>
                  </a:cubicBezTo>
                  <a:cubicBezTo>
                    <a:pt x="3640694" y="1406341"/>
                    <a:pt x="3647850" y="1601944"/>
                    <a:pt x="3647850" y="1601944"/>
                  </a:cubicBezTo>
                  <a:cubicBezTo>
                    <a:pt x="3631169" y="1817676"/>
                    <a:pt x="3516525" y="2028288"/>
                    <a:pt x="3319655" y="2139912"/>
                  </a:cubicBezTo>
                  <a:cubicBezTo>
                    <a:pt x="3169304" y="2225161"/>
                    <a:pt x="2971273" y="2240259"/>
                    <a:pt x="2354272" y="2229517"/>
                  </a:cubicBezTo>
                  <a:lnTo>
                    <a:pt x="2354247" y="2229517"/>
                  </a:lnTo>
                  <a:cubicBezTo>
                    <a:pt x="645952" y="2224240"/>
                    <a:pt x="384604" y="2258093"/>
                    <a:pt x="254278" y="2148935"/>
                  </a:cubicBezTo>
                  <a:cubicBezTo>
                    <a:pt x="145767" y="2058050"/>
                    <a:pt x="81795" y="1864739"/>
                    <a:pt x="63030" y="1664539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129770" y="1532046"/>
            <a:ext cx="6547386" cy="3682859"/>
            <a:chOff x="0" y="0"/>
            <a:chExt cx="1128903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t="-671" b="-67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604451" y="6261786"/>
            <a:ext cx="14823684" cy="3139389"/>
            <a:chOff x="0" y="0"/>
            <a:chExt cx="16745007" cy="3546291"/>
          </a:xfrm>
        </p:grpSpPr>
        <p:sp>
          <p:nvSpPr>
            <p:cNvPr id="11" name="Freeform 11"/>
            <p:cNvSpPr/>
            <p:nvPr/>
          </p:nvSpPr>
          <p:spPr>
            <a:xfrm>
              <a:off x="-4213" y="0"/>
              <a:ext cx="16749220" cy="3546291"/>
            </a:xfrm>
            <a:custGeom>
              <a:avLst/>
              <a:gdLst/>
              <a:ahLst/>
              <a:cxnLst/>
              <a:rect l="l" t="t" r="r" b="b"/>
              <a:pathLst>
                <a:path w="16749220" h="3546291">
                  <a:moveTo>
                    <a:pt x="278431" y="16918"/>
                  </a:moveTo>
                  <a:cubicBezTo>
                    <a:pt x="278431" y="16918"/>
                    <a:pt x="604014" y="12258"/>
                    <a:pt x="1168304" y="12454"/>
                  </a:cubicBezTo>
                  <a:cubicBezTo>
                    <a:pt x="13992347" y="12671"/>
                    <a:pt x="16475152" y="0"/>
                    <a:pt x="16475152" y="0"/>
                  </a:cubicBezTo>
                  <a:cubicBezTo>
                    <a:pt x="16542616" y="0"/>
                    <a:pt x="16618552" y="0"/>
                    <a:pt x="16697326" y="85073"/>
                  </a:cubicBezTo>
                  <a:cubicBezTo>
                    <a:pt x="16740303" y="131488"/>
                    <a:pt x="16741371" y="240224"/>
                    <a:pt x="16741777" y="320281"/>
                  </a:cubicBezTo>
                  <a:cubicBezTo>
                    <a:pt x="16741777" y="320281"/>
                    <a:pt x="16740072" y="2311678"/>
                    <a:pt x="16740072" y="2783707"/>
                  </a:cubicBezTo>
                  <a:cubicBezTo>
                    <a:pt x="16740072" y="2997866"/>
                    <a:pt x="16749220" y="3297044"/>
                    <a:pt x="16749220" y="3297044"/>
                  </a:cubicBezTo>
                  <a:cubicBezTo>
                    <a:pt x="16749220" y="3425713"/>
                    <a:pt x="16745052" y="3546291"/>
                    <a:pt x="16492213" y="3538157"/>
                  </a:cubicBezTo>
                  <a:cubicBezTo>
                    <a:pt x="16492213" y="3538157"/>
                    <a:pt x="16115741" y="3517858"/>
                    <a:pt x="14451613" y="3525457"/>
                  </a:cubicBezTo>
                  <a:cubicBezTo>
                    <a:pt x="3623984" y="3533591"/>
                    <a:pt x="304023" y="3546291"/>
                    <a:pt x="304023" y="3546291"/>
                  </a:cubicBezTo>
                  <a:cubicBezTo>
                    <a:pt x="132548" y="3546291"/>
                    <a:pt x="4213" y="3445222"/>
                    <a:pt x="8532" y="3242675"/>
                  </a:cubicBezTo>
                  <a:cubicBezTo>
                    <a:pt x="8532" y="3242675"/>
                    <a:pt x="9630" y="2744134"/>
                    <a:pt x="4815" y="1167442"/>
                  </a:cubicBezTo>
                  <a:cubicBezTo>
                    <a:pt x="0" y="663668"/>
                    <a:pt x="25592" y="330596"/>
                    <a:pt x="25592" y="330596"/>
                  </a:cubicBezTo>
                  <a:cubicBezTo>
                    <a:pt x="27224" y="150571"/>
                    <a:pt x="143504" y="16918"/>
                    <a:pt x="278431" y="16918"/>
                  </a:cubicBezTo>
                  <a:close/>
                </a:path>
              </a:pathLst>
            </a:custGeom>
            <a:solidFill>
              <a:srgbClr val="BDE0FE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732158" y="6118911"/>
            <a:ext cx="14823684" cy="3139389"/>
            <a:chOff x="0" y="0"/>
            <a:chExt cx="16745007" cy="3546291"/>
          </a:xfrm>
        </p:grpSpPr>
        <p:sp>
          <p:nvSpPr>
            <p:cNvPr id="13" name="Freeform 13"/>
            <p:cNvSpPr/>
            <p:nvPr/>
          </p:nvSpPr>
          <p:spPr>
            <a:xfrm>
              <a:off x="-4213" y="0"/>
              <a:ext cx="16749220" cy="3546291"/>
            </a:xfrm>
            <a:custGeom>
              <a:avLst/>
              <a:gdLst/>
              <a:ahLst/>
              <a:cxnLst/>
              <a:rect l="l" t="t" r="r" b="b"/>
              <a:pathLst>
                <a:path w="16749220" h="3546291">
                  <a:moveTo>
                    <a:pt x="278431" y="16918"/>
                  </a:moveTo>
                  <a:cubicBezTo>
                    <a:pt x="278431" y="16918"/>
                    <a:pt x="604014" y="12258"/>
                    <a:pt x="1168304" y="12454"/>
                  </a:cubicBezTo>
                  <a:cubicBezTo>
                    <a:pt x="13992347" y="12671"/>
                    <a:pt x="16475152" y="0"/>
                    <a:pt x="16475152" y="0"/>
                  </a:cubicBezTo>
                  <a:cubicBezTo>
                    <a:pt x="16542616" y="0"/>
                    <a:pt x="16618552" y="0"/>
                    <a:pt x="16697326" y="85073"/>
                  </a:cubicBezTo>
                  <a:cubicBezTo>
                    <a:pt x="16740303" y="131488"/>
                    <a:pt x="16741371" y="240224"/>
                    <a:pt x="16741777" y="320281"/>
                  </a:cubicBezTo>
                  <a:cubicBezTo>
                    <a:pt x="16741777" y="320281"/>
                    <a:pt x="16740072" y="2311678"/>
                    <a:pt x="16740072" y="2783707"/>
                  </a:cubicBezTo>
                  <a:cubicBezTo>
                    <a:pt x="16740072" y="2997866"/>
                    <a:pt x="16749220" y="3297044"/>
                    <a:pt x="16749220" y="3297044"/>
                  </a:cubicBezTo>
                  <a:cubicBezTo>
                    <a:pt x="16749220" y="3425713"/>
                    <a:pt x="16745052" y="3546291"/>
                    <a:pt x="16492213" y="3538157"/>
                  </a:cubicBezTo>
                  <a:cubicBezTo>
                    <a:pt x="16492213" y="3538157"/>
                    <a:pt x="16115741" y="3517858"/>
                    <a:pt x="14451613" y="3525457"/>
                  </a:cubicBezTo>
                  <a:cubicBezTo>
                    <a:pt x="3623984" y="3533591"/>
                    <a:pt x="304023" y="3546291"/>
                    <a:pt x="304023" y="3546291"/>
                  </a:cubicBezTo>
                  <a:cubicBezTo>
                    <a:pt x="132548" y="3546291"/>
                    <a:pt x="4213" y="3445222"/>
                    <a:pt x="8532" y="3242675"/>
                  </a:cubicBezTo>
                  <a:cubicBezTo>
                    <a:pt x="8532" y="3242675"/>
                    <a:pt x="9630" y="2744134"/>
                    <a:pt x="4815" y="1167442"/>
                  </a:cubicBezTo>
                  <a:cubicBezTo>
                    <a:pt x="0" y="663668"/>
                    <a:pt x="25592" y="330596"/>
                    <a:pt x="25592" y="330596"/>
                  </a:cubicBezTo>
                  <a:cubicBezTo>
                    <a:pt x="27224" y="150571"/>
                    <a:pt x="143504" y="16918"/>
                    <a:pt x="278431" y="169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4" name="Freeform 14"/>
          <p:cNvSpPr/>
          <p:nvPr/>
        </p:nvSpPr>
        <p:spPr>
          <a:xfrm rot="-9483449">
            <a:off x="1247668" y="9172075"/>
            <a:ext cx="968979" cy="968979"/>
          </a:xfrm>
          <a:custGeom>
            <a:avLst/>
            <a:gdLst/>
            <a:ahLst/>
            <a:cxnLst/>
            <a:rect l="l" t="t" r="r" b="b"/>
            <a:pathLst>
              <a:path w="968979" h="968979">
                <a:moveTo>
                  <a:pt x="0" y="0"/>
                </a:moveTo>
                <a:lnTo>
                  <a:pt x="968980" y="0"/>
                </a:lnTo>
                <a:lnTo>
                  <a:pt x="968980" y="968980"/>
                </a:lnTo>
                <a:lnTo>
                  <a:pt x="0" y="9689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629931">
            <a:off x="184627" y="7356612"/>
            <a:ext cx="1914019" cy="2202324"/>
          </a:xfrm>
          <a:custGeom>
            <a:avLst/>
            <a:gdLst/>
            <a:ahLst/>
            <a:cxnLst/>
            <a:rect l="l" t="t" r="r" b="b"/>
            <a:pathLst>
              <a:path w="1914019" h="2202324">
                <a:moveTo>
                  <a:pt x="0" y="0"/>
                </a:moveTo>
                <a:lnTo>
                  <a:pt x="1914020" y="0"/>
                </a:lnTo>
                <a:lnTo>
                  <a:pt x="1914020" y="2202324"/>
                </a:lnTo>
                <a:lnTo>
                  <a:pt x="0" y="22023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2486029">
            <a:off x="16424577" y="8197932"/>
            <a:ext cx="1219140" cy="1926802"/>
          </a:xfrm>
          <a:custGeom>
            <a:avLst/>
            <a:gdLst/>
            <a:ahLst/>
            <a:cxnLst/>
            <a:rect l="l" t="t" r="r" b="b"/>
            <a:pathLst>
              <a:path w="1219140" h="1926802">
                <a:moveTo>
                  <a:pt x="0" y="0"/>
                </a:moveTo>
                <a:lnTo>
                  <a:pt x="1219140" y="0"/>
                </a:lnTo>
                <a:lnTo>
                  <a:pt x="1219140" y="1926802"/>
                </a:lnTo>
                <a:lnTo>
                  <a:pt x="0" y="19268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420624" y="3545763"/>
            <a:ext cx="1446752" cy="2216473"/>
          </a:xfrm>
          <a:custGeom>
            <a:avLst/>
            <a:gdLst/>
            <a:ahLst/>
            <a:cxnLst/>
            <a:rect l="l" t="t" r="r" b="b"/>
            <a:pathLst>
              <a:path w="1446752" h="2216473">
                <a:moveTo>
                  <a:pt x="0" y="0"/>
                </a:moveTo>
                <a:lnTo>
                  <a:pt x="1446752" y="0"/>
                </a:lnTo>
                <a:lnTo>
                  <a:pt x="1446752" y="2216473"/>
                </a:lnTo>
                <a:lnTo>
                  <a:pt x="0" y="221647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947010" flipH="1">
            <a:off x="6968779" y="267112"/>
            <a:ext cx="2296217" cy="2396432"/>
          </a:xfrm>
          <a:custGeom>
            <a:avLst/>
            <a:gdLst/>
            <a:ahLst/>
            <a:cxnLst/>
            <a:rect l="l" t="t" r="r" b="b"/>
            <a:pathLst>
              <a:path w="2296217" h="2396432">
                <a:moveTo>
                  <a:pt x="2296217" y="0"/>
                </a:moveTo>
                <a:lnTo>
                  <a:pt x="0" y="0"/>
                </a:lnTo>
                <a:lnTo>
                  <a:pt x="0" y="2396432"/>
                </a:lnTo>
                <a:lnTo>
                  <a:pt x="2296217" y="2396432"/>
                </a:lnTo>
                <a:lnTo>
                  <a:pt x="2296217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328385">
            <a:off x="-427877" y="-227000"/>
            <a:ext cx="5580941" cy="1429436"/>
          </a:xfrm>
          <a:custGeom>
            <a:avLst/>
            <a:gdLst/>
            <a:ahLst/>
            <a:cxnLst/>
            <a:rect l="l" t="t" r="r" b="b"/>
            <a:pathLst>
              <a:path w="5580941" h="1429436">
                <a:moveTo>
                  <a:pt x="0" y="0"/>
                </a:moveTo>
                <a:lnTo>
                  <a:pt x="5580941" y="0"/>
                </a:lnTo>
                <a:lnTo>
                  <a:pt x="5580941" y="1429436"/>
                </a:lnTo>
                <a:lnTo>
                  <a:pt x="0" y="14294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617552" y="6486136"/>
            <a:ext cx="12987776" cy="2195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987"/>
              </a:lnSpc>
            </a:pPr>
            <a:r>
              <a:rPr lang="en-US" sz="3522" spc="105">
                <a:solidFill>
                  <a:srgbClr val="253140"/>
                </a:solidFill>
                <a:latin typeface="Nunito Bold"/>
              </a:rPr>
              <a:t>Choose one celebration and talk about what you do on that day. It may be a celebration that only your family celebrates.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E0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44669" y="-4745169"/>
            <a:ext cx="19777337" cy="19777337"/>
          </a:xfrm>
          <a:custGeom>
            <a:avLst/>
            <a:gdLst/>
            <a:ahLst/>
            <a:cxnLst/>
            <a:rect l="l" t="t" r="r" b="b"/>
            <a:pathLst>
              <a:path w="19777337" h="19777337">
                <a:moveTo>
                  <a:pt x="0" y="0"/>
                </a:moveTo>
                <a:lnTo>
                  <a:pt x="19777338" y="0"/>
                </a:lnTo>
                <a:lnTo>
                  <a:pt x="19777338" y="19777338"/>
                </a:lnTo>
                <a:lnTo>
                  <a:pt x="0" y="19777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801898" y="1154439"/>
            <a:ext cx="4341675" cy="3847538"/>
            <a:chOff x="0" y="0"/>
            <a:chExt cx="8033628" cy="7119301"/>
          </a:xfrm>
        </p:grpSpPr>
        <p:sp>
          <p:nvSpPr>
            <p:cNvPr id="4" name="Freeform 4"/>
            <p:cNvSpPr/>
            <p:nvPr/>
          </p:nvSpPr>
          <p:spPr>
            <a:xfrm>
              <a:off x="-4213" y="0"/>
              <a:ext cx="8037841" cy="7119301"/>
            </a:xfrm>
            <a:custGeom>
              <a:avLst/>
              <a:gdLst/>
              <a:ahLst/>
              <a:cxnLst/>
              <a:rect l="l" t="t" r="r" b="b"/>
              <a:pathLst>
                <a:path w="8037841" h="7119301">
                  <a:moveTo>
                    <a:pt x="278431" y="16918"/>
                  </a:moveTo>
                  <a:cubicBezTo>
                    <a:pt x="278431" y="16918"/>
                    <a:pt x="604014" y="12258"/>
                    <a:pt x="1013204" y="12454"/>
                  </a:cubicBezTo>
                  <a:cubicBezTo>
                    <a:pt x="6382800" y="12671"/>
                    <a:pt x="7763773" y="0"/>
                    <a:pt x="7763773" y="0"/>
                  </a:cubicBezTo>
                  <a:cubicBezTo>
                    <a:pt x="7831236" y="0"/>
                    <a:pt x="7907173" y="0"/>
                    <a:pt x="7985946" y="85073"/>
                  </a:cubicBezTo>
                  <a:cubicBezTo>
                    <a:pt x="8028924" y="131488"/>
                    <a:pt x="8029992" y="240224"/>
                    <a:pt x="8030398" y="320281"/>
                  </a:cubicBezTo>
                  <a:cubicBezTo>
                    <a:pt x="8030398" y="320281"/>
                    <a:pt x="8028693" y="5267917"/>
                    <a:pt x="8028693" y="6356717"/>
                  </a:cubicBezTo>
                  <a:cubicBezTo>
                    <a:pt x="8028693" y="6570876"/>
                    <a:pt x="8037841" y="6870054"/>
                    <a:pt x="8037841" y="6870054"/>
                  </a:cubicBezTo>
                  <a:cubicBezTo>
                    <a:pt x="8037841" y="6998723"/>
                    <a:pt x="8033672" y="7119301"/>
                    <a:pt x="7780834" y="7111167"/>
                  </a:cubicBezTo>
                  <a:cubicBezTo>
                    <a:pt x="7780834" y="7111167"/>
                    <a:pt x="7404361" y="7090868"/>
                    <a:pt x="6575101" y="7098467"/>
                  </a:cubicBezTo>
                  <a:cubicBezTo>
                    <a:pt x="2041430" y="7106601"/>
                    <a:pt x="304023" y="7119301"/>
                    <a:pt x="304023" y="7119301"/>
                  </a:cubicBezTo>
                  <a:cubicBezTo>
                    <a:pt x="132548" y="7119301"/>
                    <a:pt x="4213" y="7018231"/>
                    <a:pt x="8532" y="6815685"/>
                  </a:cubicBezTo>
                  <a:cubicBezTo>
                    <a:pt x="8532" y="6815685"/>
                    <a:pt x="9630" y="6317143"/>
                    <a:pt x="4815" y="1670849"/>
                  </a:cubicBezTo>
                  <a:cubicBezTo>
                    <a:pt x="0" y="663668"/>
                    <a:pt x="25592" y="330596"/>
                    <a:pt x="25592" y="330596"/>
                  </a:cubicBezTo>
                  <a:cubicBezTo>
                    <a:pt x="27224" y="150571"/>
                    <a:pt x="143504" y="16918"/>
                    <a:pt x="278431" y="16918"/>
                  </a:cubicBezTo>
                  <a:close/>
                </a:path>
              </a:pathLst>
            </a:custGeom>
            <a:solidFill>
              <a:srgbClr val="FADD92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920068" y="1062682"/>
            <a:ext cx="4327195" cy="3820775"/>
            <a:chOff x="0" y="0"/>
            <a:chExt cx="8026434" cy="7087086"/>
          </a:xfrm>
        </p:grpSpPr>
        <p:sp>
          <p:nvSpPr>
            <p:cNvPr id="6" name="Freeform 6"/>
            <p:cNvSpPr/>
            <p:nvPr/>
          </p:nvSpPr>
          <p:spPr>
            <a:xfrm>
              <a:off x="-4213" y="0"/>
              <a:ext cx="8030647" cy="7087086"/>
            </a:xfrm>
            <a:custGeom>
              <a:avLst/>
              <a:gdLst/>
              <a:ahLst/>
              <a:cxnLst/>
              <a:rect l="l" t="t" r="r" b="b"/>
              <a:pathLst>
                <a:path w="8030647" h="7087086">
                  <a:moveTo>
                    <a:pt x="278431" y="16918"/>
                  </a:moveTo>
                  <a:cubicBezTo>
                    <a:pt x="278431" y="16918"/>
                    <a:pt x="604014" y="12258"/>
                    <a:pt x="1013076" y="12454"/>
                  </a:cubicBezTo>
                  <a:cubicBezTo>
                    <a:pt x="6376517" y="12671"/>
                    <a:pt x="7756579" y="0"/>
                    <a:pt x="7756579" y="0"/>
                  </a:cubicBezTo>
                  <a:cubicBezTo>
                    <a:pt x="7824042" y="0"/>
                    <a:pt x="7899979" y="0"/>
                    <a:pt x="7978752" y="85073"/>
                  </a:cubicBezTo>
                  <a:cubicBezTo>
                    <a:pt x="8021731" y="131488"/>
                    <a:pt x="8022798" y="240224"/>
                    <a:pt x="8023203" y="320281"/>
                  </a:cubicBezTo>
                  <a:cubicBezTo>
                    <a:pt x="8023203" y="320281"/>
                    <a:pt x="8021499" y="5241263"/>
                    <a:pt x="8021499" y="6324502"/>
                  </a:cubicBezTo>
                  <a:cubicBezTo>
                    <a:pt x="8021499" y="6538661"/>
                    <a:pt x="8030647" y="6837839"/>
                    <a:pt x="8030647" y="6837839"/>
                  </a:cubicBezTo>
                  <a:cubicBezTo>
                    <a:pt x="8030647" y="6966508"/>
                    <a:pt x="8026478" y="7087086"/>
                    <a:pt x="7773640" y="7078952"/>
                  </a:cubicBezTo>
                  <a:cubicBezTo>
                    <a:pt x="7773640" y="7078952"/>
                    <a:pt x="7397167" y="7058653"/>
                    <a:pt x="6568597" y="7066252"/>
                  </a:cubicBezTo>
                  <a:cubicBezTo>
                    <a:pt x="2040123" y="7074386"/>
                    <a:pt x="304023" y="7087086"/>
                    <a:pt x="304023" y="7087086"/>
                  </a:cubicBezTo>
                  <a:cubicBezTo>
                    <a:pt x="132548" y="7087086"/>
                    <a:pt x="4213" y="6986016"/>
                    <a:pt x="8532" y="6783470"/>
                  </a:cubicBezTo>
                  <a:cubicBezTo>
                    <a:pt x="8532" y="6783470"/>
                    <a:pt x="9630" y="6284928"/>
                    <a:pt x="4815" y="1666310"/>
                  </a:cubicBezTo>
                  <a:cubicBezTo>
                    <a:pt x="0" y="663668"/>
                    <a:pt x="25592" y="330596"/>
                    <a:pt x="25592" y="330596"/>
                  </a:cubicBezTo>
                  <a:cubicBezTo>
                    <a:pt x="27224" y="150571"/>
                    <a:pt x="143504" y="16918"/>
                    <a:pt x="278431" y="169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2727414" y="1154439"/>
            <a:ext cx="4341675" cy="3847538"/>
            <a:chOff x="0" y="0"/>
            <a:chExt cx="8033628" cy="7119301"/>
          </a:xfrm>
        </p:grpSpPr>
        <p:sp>
          <p:nvSpPr>
            <p:cNvPr id="8" name="Freeform 8"/>
            <p:cNvSpPr/>
            <p:nvPr/>
          </p:nvSpPr>
          <p:spPr>
            <a:xfrm>
              <a:off x="-4213" y="0"/>
              <a:ext cx="8037841" cy="7119301"/>
            </a:xfrm>
            <a:custGeom>
              <a:avLst/>
              <a:gdLst/>
              <a:ahLst/>
              <a:cxnLst/>
              <a:rect l="l" t="t" r="r" b="b"/>
              <a:pathLst>
                <a:path w="8037841" h="7119301">
                  <a:moveTo>
                    <a:pt x="278431" y="16918"/>
                  </a:moveTo>
                  <a:cubicBezTo>
                    <a:pt x="278431" y="16918"/>
                    <a:pt x="604014" y="12258"/>
                    <a:pt x="1013204" y="12454"/>
                  </a:cubicBezTo>
                  <a:cubicBezTo>
                    <a:pt x="6382800" y="12671"/>
                    <a:pt x="7763773" y="0"/>
                    <a:pt x="7763773" y="0"/>
                  </a:cubicBezTo>
                  <a:cubicBezTo>
                    <a:pt x="7831236" y="0"/>
                    <a:pt x="7907173" y="0"/>
                    <a:pt x="7985946" y="85073"/>
                  </a:cubicBezTo>
                  <a:cubicBezTo>
                    <a:pt x="8028924" y="131488"/>
                    <a:pt x="8029992" y="240224"/>
                    <a:pt x="8030398" y="320281"/>
                  </a:cubicBezTo>
                  <a:cubicBezTo>
                    <a:pt x="8030398" y="320281"/>
                    <a:pt x="8028693" y="5267917"/>
                    <a:pt x="8028693" y="6356717"/>
                  </a:cubicBezTo>
                  <a:cubicBezTo>
                    <a:pt x="8028693" y="6570876"/>
                    <a:pt x="8037841" y="6870054"/>
                    <a:pt x="8037841" y="6870054"/>
                  </a:cubicBezTo>
                  <a:cubicBezTo>
                    <a:pt x="8037841" y="6998723"/>
                    <a:pt x="8033672" y="7119301"/>
                    <a:pt x="7780834" y="7111167"/>
                  </a:cubicBezTo>
                  <a:cubicBezTo>
                    <a:pt x="7780834" y="7111167"/>
                    <a:pt x="7404361" y="7090868"/>
                    <a:pt x="6575101" y="7098467"/>
                  </a:cubicBezTo>
                  <a:cubicBezTo>
                    <a:pt x="2041430" y="7106601"/>
                    <a:pt x="304023" y="7119301"/>
                    <a:pt x="304023" y="7119301"/>
                  </a:cubicBezTo>
                  <a:cubicBezTo>
                    <a:pt x="132548" y="7119301"/>
                    <a:pt x="4213" y="7018231"/>
                    <a:pt x="8532" y="6815685"/>
                  </a:cubicBezTo>
                  <a:cubicBezTo>
                    <a:pt x="8532" y="6815685"/>
                    <a:pt x="9630" y="6317143"/>
                    <a:pt x="4815" y="1670849"/>
                  </a:cubicBezTo>
                  <a:cubicBezTo>
                    <a:pt x="0" y="663668"/>
                    <a:pt x="25592" y="330596"/>
                    <a:pt x="25592" y="330596"/>
                  </a:cubicBezTo>
                  <a:cubicBezTo>
                    <a:pt x="27224" y="150571"/>
                    <a:pt x="143504" y="16918"/>
                    <a:pt x="278431" y="16918"/>
                  </a:cubicBezTo>
                  <a:close/>
                </a:path>
              </a:pathLst>
            </a:custGeom>
            <a:solidFill>
              <a:srgbClr val="CDB4DB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2845584" y="1062682"/>
            <a:ext cx="4327195" cy="3820775"/>
            <a:chOff x="0" y="0"/>
            <a:chExt cx="8026434" cy="7087086"/>
          </a:xfrm>
        </p:grpSpPr>
        <p:sp>
          <p:nvSpPr>
            <p:cNvPr id="10" name="Freeform 10"/>
            <p:cNvSpPr/>
            <p:nvPr/>
          </p:nvSpPr>
          <p:spPr>
            <a:xfrm>
              <a:off x="-4213" y="0"/>
              <a:ext cx="8030647" cy="7087086"/>
            </a:xfrm>
            <a:custGeom>
              <a:avLst/>
              <a:gdLst/>
              <a:ahLst/>
              <a:cxnLst/>
              <a:rect l="l" t="t" r="r" b="b"/>
              <a:pathLst>
                <a:path w="8030647" h="7087086">
                  <a:moveTo>
                    <a:pt x="278431" y="16918"/>
                  </a:moveTo>
                  <a:cubicBezTo>
                    <a:pt x="278431" y="16918"/>
                    <a:pt x="604014" y="12258"/>
                    <a:pt x="1013076" y="12454"/>
                  </a:cubicBezTo>
                  <a:cubicBezTo>
                    <a:pt x="6376517" y="12671"/>
                    <a:pt x="7756579" y="0"/>
                    <a:pt x="7756579" y="0"/>
                  </a:cubicBezTo>
                  <a:cubicBezTo>
                    <a:pt x="7824042" y="0"/>
                    <a:pt x="7899979" y="0"/>
                    <a:pt x="7978752" y="85073"/>
                  </a:cubicBezTo>
                  <a:cubicBezTo>
                    <a:pt x="8021731" y="131488"/>
                    <a:pt x="8022798" y="240224"/>
                    <a:pt x="8023203" y="320281"/>
                  </a:cubicBezTo>
                  <a:cubicBezTo>
                    <a:pt x="8023203" y="320281"/>
                    <a:pt x="8021499" y="5241263"/>
                    <a:pt x="8021499" y="6324502"/>
                  </a:cubicBezTo>
                  <a:cubicBezTo>
                    <a:pt x="8021499" y="6538661"/>
                    <a:pt x="8030647" y="6837839"/>
                    <a:pt x="8030647" y="6837839"/>
                  </a:cubicBezTo>
                  <a:cubicBezTo>
                    <a:pt x="8030647" y="6966508"/>
                    <a:pt x="8026478" y="7087086"/>
                    <a:pt x="7773640" y="7078952"/>
                  </a:cubicBezTo>
                  <a:cubicBezTo>
                    <a:pt x="7773640" y="7078952"/>
                    <a:pt x="7397167" y="7058653"/>
                    <a:pt x="6568597" y="7066252"/>
                  </a:cubicBezTo>
                  <a:cubicBezTo>
                    <a:pt x="2040123" y="7074386"/>
                    <a:pt x="304023" y="7087086"/>
                    <a:pt x="304023" y="7087086"/>
                  </a:cubicBezTo>
                  <a:cubicBezTo>
                    <a:pt x="132548" y="7087086"/>
                    <a:pt x="4213" y="6986016"/>
                    <a:pt x="8532" y="6783470"/>
                  </a:cubicBezTo>
                  <a:cubicBezTo>
                    <a:pt x="8532" y="6783470"/>
                    <a:pt x="9630" y="6284928"/>
                    <a:pt x="4815" y="1666310"/>
                  </a:cubicBezTo>
                  <a:cubicBezTo>
                    <a:pt x="0" y="663668"/>
                    <a:pt x="25592" y="330596"/>
                    <a:pt x="25592" y="330596"/>
                  </a:cubicBezTo>
                  <a:cubicBezTo>
                    <a:pt x="27224" y="150571"/>
                    <a:pt x="143504" y="16918"/>
                    <a:pt x="278431" y="169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8230139" y="1667921"/>
            <a:ext cx="3485193" cy="2620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08"/>
              </a:lnSpc>
            </a:pPr>
            <a:r>
              <a:rPr lang="en-US" sz="4181">
                <a:solidFill>
                  <a:srgbClr val="253140"/>
                </a:solidFill>
                <a:latin typeface="Nunito Bold"/>
              </a:rPr>
              <a:t>What did we learn about parades?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78165" y="1169697"/>
            <a:ext cx="3990924" cy="3663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3"/>
              </a:lnSpc>
            </a:pPr>
            <a:r>
              <a:rPr lang="en-US" sz="3400" dirty="0">
                <a:solidFill>
                  <a:srgbClr val="253140"/>
                </a:solidFill>
                <a:latin typeface="Nunito Bold"/>
              </a:rPr>
              <a:t>What are the different types of celebrations we celebrate in Malaysia?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801898" y="5376780"/>
            <a:ext cx="4341675" cy="3847538"/>
            <a:chOff x="0" y="0"/>
            <a:chExt cx="8033628" cy="7119301"/>
          </a:xfrm>
        </p:grpSpPr>
        <p:sp>
          <p:nvSpPr>
            <p:cNvPr id="14" name="Freeform 14"/>
            <p:cNvSpPr/>
            <p:nvPr/>
          </p:nvSpPr>
          <p:spPr>
            <a:xfrm>
              <a:off x="-4213" y="0"/>
              <a:ext cx="8037841" cy="7119301"/>
            </a:xfrm>
            <a:custGeom>
              <a:avLst/>
              <a:gdLst/>
              <a:ahLst/>
              <a:cxnLst/>
              <a:rect l="l" t="t" r="r" b="b"/>
              <a:pathLst>
                <a:path w="8037841" h="7119301">
                  <a:moveTo>
                    <a:pt x="278431" y="16918"/>
                  </a:moveTo>
                  <a:cubicBezTo>
                    <a:pt x="278431" y="16918"/>
                    <a:pt x="604014" y="12258"/>
                    <a:pt x="1013204" y="12454"/>
                  </a:cubicBezTo>
                  <a:cubicBezTo>
                    <a:pt x="6382800" y="12671"/>
                    <a:pt x="7763773" y="0"/>
                    <a:pt x="7763773" y="0"/>
                  </a:cubicBezTo>
                  <a:cubicBezTo>
                    <a:pt x="7831236" y="0"/>
                    <a:pt x="7907173" y="0"/>
                    <a:pt x="7985946" y="85073"/>
                  </a:cubicBezTo>
                  <a:cubicBezTo>
                    <a:pt x="8028924" y="131488"/>
                    <a:pt x="8029992" y="240224"/>
                    <a:pt x="8030398" y="320281"/>
                  </a:cubicBezTo>
                  <a:cubicBezTo>
                    <a:pt x="8030398" y="320281"/>
                    <a:pt x="8028693" y="5267917"/>
                    <a:pt x="8028693" y="6356717"/>
                  </a:cubicBezTo>
                  <a:cubicBezTo>
                    <a:pt x="8028693" y="6570876"/>
                    <a:pt x="8037841" y="6870054"/>
                    <a:pt x="8037841" y="6870054"/>
                  </a:cubicBezTo>
                  <a:cubicBezTo>
                    <a:pt x="8037841" y="6998723"/>
                    <a:pt x="8033672" y="7119301"/>
                    <a:pt x="7780834" y="7111167"/>
                  </a:cubicBezTo>
                  <a:cubicBezTo>
                    <a:pt x="7780834" y="7111167"/>
                    <a:pt x="7404361" y="7090868"/>
                    <a:pt x="6575101" y="7098467"/>
                  </a:cubicBezTo>
                  <a:cubicBezTo>
                    <a:pt x="2041430" y="7106601"/>
                    <a:pt x="304023" y="7119301"/>
                    <a:pt x="304023" y="7119301"/>
                  </a:cubicBezTo>
                  <a:cubicBezTo>
                    <a:pt x="132548" y="7119301"/>
                    <a:pt x="4213" y="7018231"/>
                    <a:pt x="8532" y="6815685"/>
                  </a:cubicBezTo>
                  <a:cubicBezTo>
                    <a:pt x="8532" y="6815685"/>
                    <a:pt x="9630" y="6317143"/>
                    <a:pt x="4815" y="1670849"/>
                  </a:cubicBezTo>
                  <a:cubicBezTo>
                    <a:pt x="0" y="663668"/>
                    <a:pt x="25592" y="330596"/>
                    <a:pt x="25592" y="330596"/>
                  </a:cubicBezTo>
                  <a:cubicBezTo>
                    <a:pt x="27224" y="150571"/>
                    <a:pt x="143504" y="16918"/>
                    <a:pt x="278431" y="16918"/>
                  </a:cubicBezTo>
                  <a:close/>
                </a:path>
              </a:pathLst>
            </a:custGeom>
            <a:solidFill>
              <a:srgbClr val="C1EABC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9972735" y="5285023"/>
            <a:ext cx="4327195" cy="3820775"/>
            <a:chOff x="0" y="0"/>
            <a:chExt cx="8026434" cy="7087086"/>
          </a:xfrm>
        </p:grpSpPr>
        <p:sp>
          <p:nvSpPr>
            <p:cNvPr id="16" name="Freeform 16"/>
            <p:cNvSpPr/>
            <p:nvPr/>
          </p:nvSpPr>
          <p:spPr>
            <a:xfrm>
              <a:off x="-4213" y="0"/>
              <a:ext cx="8030647" cy="7087086"/>
            </a:xfrm>
            <a:custGeom>
              <a:avLst/>
              <a:gdLst/>
              <a:ahLst/>
              <a:cxnLst/>
              <a:rect l="l" t="t" r="r" b="b"/>
              <a:pathLst>
                <a:path w="8030647" h="7087086">
                  <a:moveTo>
                    <a:pt x="278431" y="16918"/>
                  </a:moveTo>
                  <a:cubicBezTo>
                    <a:pt x="278431" y="16918"/>
                    <a:pt x="604014" y="12258"/>
                    <a:pt x="1013076" y="12454"/>
                  </a:cubicBezTo>
                  <a:cubicBezTo>
                    <a:pt x="6376517" y="12671"/>
                    <a:pt x="7756579" y="0"/>
                    <a:pt x="7756579" y="0"/>
                  </a:cubicBezTo>
                  <a:cubicBezTo>
                    <a:pt x="7824042" y="0"/>
                    <a:pt x="7899979" y="0"/>
                    <a:pt x="7978752" y="85073"/>
                  </a:cubicBezTo>
                  <a:cubicBezTo>
                    <a:pt x="8021731" y="131488"/>
                    <a:pt x="8022798" y="240224"/>
                    <a:pt x="8023203" y="320281"/>
                  </a:cubicBezTo>
                  <a:cubicBezTo>
                    <a:pt x="8023203" y="320281"/>
                    <a:pt x="8021499" y="5241263"/>
                    <a:pt x="8021499" y="6324502"/>
                  </a:cubicBezTo>
                  <a:cubicBezTo>
                    <a:pt x="8021499" y="6538661"/>
                    <a:pt x="8030647" y="6837839"/>
                    <a:pt x="8030647" y="6837839"/>
                  </a:cubicBezTo>
                  <a:cubicBezTo>
                    <a:pt x="8030647" y="6966508"/>
                    <a:pt x="8026478" y="7087086"/>
                    <a:pt x="7773640" y="7078952"/>
                  </a:cubicBezTo>
                  <a:cubicBezTo>
                    <a:pt x="7773640" y="7078952"/>
                    <a:pt x="7397167" y="7058653"/>
                    <a:pt x="6568597" y="7066252"/>
                  </a:cubicBezTo>
                  <a:cubicBezTo>
                    <a:pt x="2040123" y="7074386"/>
                    <a:pt x="304023" y="7087086"/>
                    <a:pt x="304023" y="7087086"/>
                  </a:cubicBezTo>
                  <a:cubicBezTo>
                    <a:pt x="132548" y="7087086"/>
                    <a:pt x="4213" y="6986016"/>
                    <a:pt x="8532" y="6783470"/>
                  </a:cubicBezTo>
                  <a:cubicBezTo>
                    <a:pt x="8532" y="6783470"/>
                    <a:pt x="9630" y="6284928"/>
                    <a:pt x="4815" y="1666310"/>
                  </a:cubicBezTo>
                  <a:cubicBezTo>
                    <a:pt x="0" y="663668"/>
                    <a:pt x="25592" y="330596"/>
                    <a:pt x="25592" y="330596"/>
                  </a:cubicBezTo>
                  <a:cubicBezTo>
                    <a:pt x="27224" y="150571"/>
                    <a:pt x="143504" y="16918"/>
                    <a:pt x="278431" y="169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0352076" y="5727933"/>
            <a:ext cx="3568513" cy="2926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06"/>
              </a:lnSpc>
            </a:pPr>
            <a:r>
              <a:rPr lang="en-US" sz="4650">
                <a:solidFill>
                  <a:srgbClr val="253140"/>
                </a:solidFill>
                <a:latin typeface="Nunito Bold"/>
              </a:rPr>
              <a:t>What do we do on special days?</a:t>
            </a:r>
          </a:p>
        </p:txBody>
      </p:sp>
      <p:grpSp>
        <p:nvGrpSpPr>
          <p:cNvPr id="18" name="Group 18"/>
          <p:cNvGrpSpPr/>
          <p:nvPr/>
        </p:nvGrpSpPr>
        <p:grpSpPr>
          <a:xfrm rot="5400000">
            <a:off x="1529310" y="2556176"/>
            <a:ext cx="4173427" cy="5174648"/>
            <a:chOff x="0" y="0"/>
            <a:chExt cx="2622070" cy="3251114"/>
          </a:xfrm>
        </p:grpSpPr>
        <p:sp>
          <p:nvSpPr>
            <p:cNvPr id="19" name="Freeform 19"/>
            <p:cNvSpPr/>
            <p:nvPr/>
          </p:nvSpPr>
          <p:spPr>
            <a:xfrm>
              <a:off x="-9098" y="-6509"/>
              <a:ext cx="2636400" cy="3283168"/>
            </a:xfrm>
            <a:custGeom>
              <a:avLst/>
              <a:gdLst/>
              <a:ahLst/>
              <a:cxnLst/>
              <a:rect l="l" t="t" r="r" b="b"/>
              <a:pathLst>
                <a:path w="2636400" h="3283168">
                  <a:moveTo>
                    <a:pt x="63030" y="2689614"/>
                  </a:moveTo>
                  <a:cubicBezTo>
                    <a:pt x="63030" y="2689614"/>
                    <a:pt x="0" y="2443050"/>
                    <a:pt x="10218" y="1214762"/>
                  </a:cubicBezTo>
                  <a:cubicBezTo>
                    <a:pt x="18651" y="990971"/>
                    <a:pt x="65033" y="645332"/>
                    <a:pt x="65033" y="645332"/>
                  </a:cubicBezTo>
                  <a:cubicBezTo>
                    <a:pt x="82233" y="502466"/>
                    <a:pt x="56685" y="337866"/>
                    <a:pt x="181385" y="223925"/>
                  </a:cubicBezTo>
                  <a:cubicBezTo>
                    <a:pt x="346794" y="72788"/>
                    <a:pt x="621643" y="0"/>
                    <a:pt x="1743327" y="6965"/>
                  </a:cubicBezTo>
                  <a:lnTo>
                    <a:pt x="1743328" y="6965"/>
                  </a:lnTo>
                  <a:cubicBezTo>
                    <a:pt x="1960075" y="16819"/>
                    <a:pt x="2164390" y="36481"/>
                    <a:pt x="2298579" y="101690"/>
                  </a:cubicBezTo>
                  <a:cubicBezTo>
                    <a:pt x="2554625" y="226120"/>
                    <a:pt x="2636400" y="459160"/>
                    <a:pt x="2630912" y="704684"/>
                  </a:cubicBezTo>
                  <a:cubicBezTo>
                    <a:pt x="2630912" y="704684"/>
                    <a:pt x="2587624" y="1013073"/>
                    <a:pt x="2595058" y="1248607"/>
                  </a:cubicBezTo>
                  <a:cubicBezTo>
                    <a:pt x="2602181" y="2431416"/>
                    <a:pt x="2609338" y="2627018"/>
                    <a:pt x="2609338" y="2627018"/>
                  </a:cubicBezTo>
                  <a:cubicBezTo>
                    <a:pt x="2592656" y="2842751"/>
                    <a:pt x="2478012" y="3053363"/>
                    <a:pt x="2281143" y="3164987"/>
                  </a:cubicBezTo>
                  <a:cubicBezTo>
                    <a:pt x="2130791" y="3250235"/>
                    <a:pt x="1932760" y="3265333"/>
                    <a:pt x="1527200" y="3254592"/>
                  </a:cubicBezTo>
                  <a:lnTo>
                    <a:pt x="1527189" y="3254592"/>
                  </a:lnTo>
                  <a:cubicBezTo>
                    <a:pt x="645952" y="3249315"/>
                    <a:pt x="384604" y="3283168"/>
                    <a:pt x="254278" y="3174010"/>
                  </a:cubicBezTo>
                  <a:cubicBezTo>
                    <a:pt x="145767" y="3083125"/>
                    <a:pt x="81795" y="2889813"/>
                    <a:pt x="63030" y="268961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431386" y="3983567"/>
            <a:ext cx="4369275" cy="2357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00"/>
              </a:lnSpc>
            </a:pPr>
            <a:r>
              <a:rPr lang="en-US" sz="9000" spc="135">
                <a:solidFill>
                  <a:srgbClr val="253140"/>
                </a:solidFill>
                <a:latin typeface="Gamja Flower"/>
              </a:rPr>
              <a:t>Class Recap</a:t>
            </a:r>
          </a:p>
        </p:txBody>
      </p:sp>
      <p:sp>
        <p:nvSpPr>
          <p:cNvPr id="21" name="Freeform 21"/>
          <p:cNvSpPr/>
          <p:nvPr/>
        </p:nvSpPr>
        <p:spPr>
          <a:xfrm>
            <a:off x="4751578" y="6583605"/>
            <a:ext cx="2098167" cy="2640713"/>
          </a:xfrm>
          <a:custGeom>
            <a:avLst/>
            <a:gdLst/>
            <a:ahLst/>
            <a:cxnLst/>
            <a:rect l="l" t="t" r="r" b="b"/>
            <a:pathLst>
              <a:path w="2098167" h="2640713">
                <a:moveTo>
                  <a:pt x="0" y="0"/>
                </a:moveTo>
                <a:lnTo>
                  <a:pt x="2098167" y="0"/>
                </a:lnTo>
                <a:lnTo>
                  <a:pt x="2098167" y="2640713"/>
                </a:lnTo>
                <a:lnTo>
                  <a:pt x="0" y="26407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flipH="1">
            <a:off x="1028700" y="861736"/>
            <a:ext cx="1446752" cy="2216473"/>
          </a:xfrm>
          <a:custGeom>
            <a:avLst/>
            <a:gdLst/>
            <a:ahLst/>
            <a:cxnLst/>
            <a:rect l="l" t="t" r="r" b="b"/>
            <a:pathLst>
              <a:path w="1446752" h="2216473">
                <a:moveTo>
                  <a:pt x="1446752" y="0"/>
                </a:moveTo>
                <a:lnTo>
                  <a:pt x="0" y="0"/>
                </a:lnTo>
                <a:lnTo>
                  <a:pt x="0" y="2216472"/>
                </a:lnTo>
                <a:lnTo>
                  <a:pt x="1446752" y="2216472"/>
                </a:lnTo>
                <a:lnTo>
                  <a:pt x="144675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2973246">
            <a:off x="-5554730" y="7676432"/>
            <a:ext cx="9180582" cy="9063738"/>
          </a:xfrm>
          <a:custGeom>
            <a:avLst/>
            <a:gdLst/>
            <a:ahLst/>
            <a:cxnLst/>
            <a:rect l="l" t="t" r="r" b="b"/>
            <a:pathLst>
              <a:path w="9180582" h="9063738">
                <a:moveTo>
                  <a:pt x="0" y="0"/>
                </a:moveTo>
                <a:lnTo>
                  <a:pt x="9180582" y="0"/>
                </a:lnTo>
                <a:lnTo>
                  <a:pt x="9180582" y="9063738"/>
                </a:lnTo>
                <a:lnTo>
                  <a:pt x="0" y="90637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6073460" y="1468423"/>
            <a:ext cx="1191584" cy="1003097"/>
          </a:xfrm>
          <a:custGeom>
            <a:avLst/>
            <a:gdLst/>
            <a:ahLst/>
            <a:cxnLst/>
            <a:rect l="l" t="t" r="r" b="b"/>
            <a:pathLst>
              <a:path w="1191584" h="1003097">
                <a:moveTo>
                  <a:pt x="0" y="0"/>
                </a:moveTo>
                <a:lnTo>
                  <a:pt x="1191585" y="0"/>
                </a:lnTo>
                <a:lnTo>
                  <a:pt x="1191585" y="1003098"/>
                </a:lnTo>
                <a:lnTo>
                  <a:pt x="0" y="10030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D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19530" y="7143775"/>
            <a:ext cx="1851206" cy="1777158"/>
          </a:xfrm>
          <a:custGeom>
            <a:avLst/>
            <a:gdLst/>
            <a:ahLst/>
            <a:cxnLst/>
            <a:rect l="l" t="t" r="r" b="b"/>
            <a:pathLst>
              <a:path w="1851206" h="1777158">
                <a:moveTo>
                  <a:pt x="0" y="0"/>
                </a:moveTo>
                <a:lnTo>
                  <a:pt x="1851206" y="0"/>
                </a:lnTo>
                <a:lnTo>
                  <a:pt x="1851206" y="1777158"/>
                </a:lnTo>
                <a:lnTo>
                  <a:pt x="0" y="1777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3217264" y="1346203"/>
            <a:ext cx="1851206" cy="1777158"/>
          </a:xfrm>
          <a:custGeom>
            <a:avLst/>
            <a:gdLst/>
            <a:ahLst/>
            <a:cxnLst/>
            <a:rect l="l" t="t" r="r" b="b"/>
            <a:pathLst>
              <a:path w="1851206" h="1777158">
                <a:moveTo>
                  <a:pt x="0" y="0"/>
                </a:moveTo>
                <a:lnTo>
                  <a:pt x="1851206" y="0"/>
                </a:lnTo>
                <a:lnTo>
                  <a:pt x="1851206" y="1777158"/>
                </a:lnTo>
                <a:lnTo>
                  <a:pt x="0" y="1777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858269" y="1779549"/>
            <a:ext cx="10571461" cy="6727902"/>
            <a:chOff x="0" y="0"/>
            <a:chExt cx="3976518" cy="2530741"/>
          </a:xfrm>
        </p:grpSpPr>
        <p:sp>
          <p:nvSpPr>
            <p:cNvPr id="5" name="Freeform 5"/>
            <p:cNvSpPr/>
            <p:nvPr/>
          </p:nvSpPr>
          <p:spPr>
            <a:xfrm>
              <a:off x="-9098" y="-6509"/>
              <a:ext cx="3990849" cy="2562794"/>
            </a:xfrm>
            <a:custGeom>
              <a:avLst/>
              <a:gdLst/>
              <a:ahLst/>
              <a:cxnLst/>
              <a:rect l="l" t="t" r="r" b="b"/>
              <a:pathLst>
                <a:path w="3990849" h="2562794">
                  <a:moveTo>
                    <a:pt x="63030" y="1969241"/>
                  </a:moveTo>
                  <a:cubicBezTo>
                    <a:pt x="63030" y="1969241"/>
                    <a:pt x="0" y="1722677"/>
                    <a:pt x="10218" y="1214762"/>
                  </a:cubicBezTo>
                  <a:cubicBezTo>
                    <a:pt x="18651" y="990971"/>
                    <a:pt x="65033" y="645332"/>
                    <a:pt x="65033" y="645332"/>
                  </a:cubicBezTo>
                  <a:cubicBezTo>
                    <a:pt x="82233" y="502466"/>
                    <a:pt x="56685" y="337866"/>
                    <a:pt x="181385" y="223925"/>
                  </a:cubicBezTo>
                  <a:cubicBezTo>
                    <a:pt x="346794" y="72788"/>
                    <a:pt x="621643" y="0"/>
                    <a:pt x="3097776" y="6965"/>
                  </a:cubicBezTo>
                  <a:lnTo>
                    <a:pt x="3097777" y="6965"/>
                  </a:lnTo>
                  <a:cubicBezTo>
                    <a:pt x="3314524" y="16819"/>
                    <a:pt x="3518839" y="36481"/>
                    <a:pt x="3653028" y="101690"/>
                  </a:cubicBezTo>
                  <a:cubicBezTo>
                    <a:pt x="3909074" y="226120"/>
                    <a:pt x="3990849" y="459160"/>
                    <a:pt x="3985361" y="704684"/>
                  </a:cubicBezTo>
                  <a:cubicBezTo>
                    <a:pt x="3985361" y="704684"/>
                    <a:pt x="3942073" y="1013073"/>
                    <a:pt x="3949506" y="1248607"/>
                  </a:cubicBezTo>
                  <a:cubicBezTo>
                    <a:pt x="3956630" y="1711042"/>
                    <a:pt x="3963786" y="1906645"/>
                    <a:pt x="3963786" y="1906645"/>
                  </a:cubicBezTo>
                  <a:cubicBezTo>
                    <a:pt x="3947105" y="2122378"/>
                    <a:pt x="3832461" y="2332989"/>
                    <a:pt x="3635592" y="2444613"/>
                  </a:cubicBezTo>
                  <a:cubicBezTo>
                    <a:pt x="3485240" y="2529862"/>
                    <a:pt x="3287209" y="2544960"/>
                    <a:pt x="2605883" y="2534218"/>
                  </a:cubicBezTo>
                  <a:lnTo>
                    <a:pt x="2605854" y="2534218"/>
                  </a:lnTo>
                  <a:cubicBezTo>
                    <a:pt x="645952" y="2528941"/>
                    <a:pt x="384604" y="2562794"/>
                    <a:pt x="254278" y="2453637"/>
                  </a:cubicBezTo>
                  <a:cubicBezTo>
                    <a:pt x="145767" y="2362752"/>
                    <a:pt x="81795" y="2169440"/>
                    <a:pt x="63030" y="1969241"/>
                  </a:cubicBezTo>
                  <a:close/>
                </a:path>
              </a:pathLst>
            </a:custGeom>
            <a:solidFill>
              <a:srgbClr val="BDE0FE"/>
            </a:solidFill>
          </p:spPr>
        </p:sp>
      </p:grpSp>
      <p:sp>
        <p:nvSpPr>
          <p:cNvPr id="6" name="Freeform 6"/>
          <p:cNvSpPr/>
          <p:nvPr/>
        </p:nvSpPr>
        <p:spPr>
          <a:xfrm rot="-414196">
            <a:off x="-777016" y="-151707"/>
            <a:ext cx="5580941" cy="1429436"/>
          </a:xfrm>
          <a:custGeom>
            <a:avLst/>
            <a:gdLst/>
            <a:ahLst/>
            <a:cxnLst/>
            <a:rect l="l" t="t" r="r" b="b"/>
            <a:pathLst>
              <a:path w="5580941" h="1429436">
                <a:moveTo>
                  <a:pt x="0" y="0"/>
                </a:moveTo>
                <a:lnTo>
                  <a:pt x="5580941" y="0"/>
                </a:lnTo>
                <a:lnTo>
                  <a:pt x="5580941" y="1429435"/>
                </a:lnTo>
                <a:lnTo>
                  <a:pt x="0" y="14294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142867" y="1960673"/>
            <a:ext cx="10002266" cy="6365654"/>
            <a:chOff x="0" y="0"/>
            <a:chExt cx="3976518" cy="2530741"/>
          </a:xfrm>
        </p:grpSpPr>
        <p:sp>
          <p:nvSpPr>
            <p:cNvPr id="8" name="Freeform 8"/>
            <p:cNvSpPr/>
            <p:nvPr/>
          </p:nvSpPr>
          <p:spPr>
            <a:xfrm>
              <a:off x="-9098" y="-6509"/>
              <a:ext cx="3990849" cy="2562794"/>
            </a:xfrm>
            <a:custGeom>
              <a:avLst/>
              <a:gdLst/>
              <a:ahLst/>
              <a:cxnLst/>
              <a:rect l="l" t="t" r="r" b="b"/>
              <a:pathLst>
                <a:path w="3990849" h="2562794">
                  <a:moveTo>
                    <a:pt x="63030" y="1969241"/>
                  </a:moveTo>
                  <a:cubicBezTo>
                    <a:pt x="63030" y="1969241"/>
                    <a:pt x="0" y="1722677"/>
                    <a:pt x="10218" y="1214762"/>
                  </a:cubicBezTo>
                  <a:cubicBezTo>
                    <a:pt x="18651" y="990971"/>
                    <a:pt x="65033" y="645332"/>
                    <a:pt x="65033" y="645332"/>
                  </a:cubicBezTo>
                  <a:cubicBezTo>
                    <a:pt x="82233" y="502466"/>
                    <a:pt x="56685" y="337866"/>
                    <a:pt x="181385" y="223925"/>
                  </a:cubicBezTo>
                  <a:cubicBezTo>
                    <a:pt x="346794" y="72788"/>
                    <a:pt x="621643" y="0"/>
                    <a:pt x="3097776" y="6965"/>
                  </a:cubicBezTo>
                  <a:lnTo>
                    <a:pt x="3097777" y="6965"/>
                  </a:lnTo>
                  <a:cubicBezTo>
                    <a:pt x="3314524" y="16819"/>
                    <a:pt x="3518839" y="36481"/>
                    <a:pt x="3653028" y="101690"/>
                  </a:cubicBezTo>
                  <a:cubicBezTo>
                    <a:pt x="3909074" y="226120"/>
                    <a:pt x="3990849" y="459160"/>
                    <a:pt x="3985361" y="704684"/>
                  </a:cubicBezTo>
                  <a:cubicBezTo>
                    <a:pt x="3985361" y="704684"/>
                    <a:pt x="3942073" y="1013073"/>
                    <a:pt x="3949506" y="1248607"/>
                  </a:cubicBezTo>
                  <a:cubicBezTo>
                    <a:pt x="3956630" y="1711042"/>
                    <a:pt x="3963786" y="1906645"/>
                    <a:pt x="3963786" y="1906645"/>
                  </a:cubicBezTo>
                  <a:cubicBezTo>
                    <a:pt x="3947105" y="2122378"/>
                    <a:pt x="3832461" y="2332989"/>
                    <a:pt x="3635592" y="2444613"/>
                  </a:cubicBezTo>
                  <a:cubicBezTo>
                    <a:pt x="3485240" y="2529862"/>
                    <a:pt x="3287209" y="2544960"/>
                    <a:pt x="2605883" y="2534218"/>
                  </a:cubicBezTo>
                  <a:lnTo>
                    <a:pt x="2605854" y="2534218"/>
                  </a:lnTo>
                  <a:cubicBezTo>
                    <a:pt x="645952" y="2528941"/>
                    <a:pt x="384604" y="2562794"/>
                    <a:pt x="254278" y="2453637"/>
                  </a:cubicBezTo>
                  <a:cubicBezTo>
                    <a:pt x="145767" y="2362752"/>
                    <a:pt x="81795" y="2169440"/>
                    <a:pt x="63030" y="196924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4363979" y="3926108"/>
            <a:ext cx="9560042" cy="191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00"/>
              </a:lnSpc>
            </a:pPr>
            <a:r>
              <a:rPr lang="en-US" sz="13000" spc="195">
                <a:solidFill>
                  <a:srgbClr val="333034"/>
                </a:solidFill>
                <a:latin typeface="Gamja Flower"/>
              </a:rPr>
              <a:t>THANK YOU</a:t>
            </a:r>
          </a:p>
        </p:txBody>
      </p:sp>
      <p:sp>
        <p:nvSpPr>
          <p:cNvPr id="10" name="Freeform 10"/>
          <p:cNvSpPr/>
          <p:nvPr/>
        </p:nvSpPr>
        <p:spPr>
          <a:xfrm rot="444048">
            <a:off x="13196008" y="9572282"/>
            <a:ext cx="5580941" cy="1429436"/>
          </a:xfrm>
          <a:custGeom>
            <a:avLst/>
            <a:gdLst/>
            <a:ahLst/>
            <a:cxnLst/>
            <a:rect l="l" t="t" r="r" b="b"/>
            <a:pathLst>
              <a:path w="5580941" h="1429436">
                <a:moveTo>
                  <a:pt x="0" y="0"/>
                </a:moveTo>
                <a:lnTo>
                  <a:pt x="5580940" y="0"/>
                </a:lnTo>
                <a:lnTo>
                  <a:pt x="5580940" y="1429436"/>
                </a:lnTo>
                <a:lnTo>
                  <a:pt x="0" y="14294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994764" y="5959717"/>
            <a:ext cx="6298473" cy="477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253140"/>
                </a:solidFill>
                <a:latin typeface="Nunito Bold"/>
              </a:rPr>
              <a:t>See you next time!</a:t>
            </a:r>
          </a:p>
        </p:txBody>
      </p:sp>
      <p:sp>
        <p:nvSpPr>
          <p:cNvPr id="12" name="Freeform 12"/>
          <p:cNvSpPr/>
          <p:nvPr/>
        </p:nvSpPr>
        <p:spPr>
          <a:xfrm rot="10732102">
            <a:off x="589000" y="8552307"/>
            <a:ext cx="2169254" cy="1411987"/>
          </a:xfrm>
          <a:custGeom>
            <a:avLst/>
            <a:gdLst/>
            <a:ahLst/>
            <a:cxnLst/>
            <a:rect l="l" t="t" r="r" b="b"/>
            <a:pathLst>
              <a:path w="2169254" h="1411987">
                <a:moveTo>
                  <a:pt x="0" y="0"/>
                </a:moveTo>
                <a:lnTo>
                  <a:pt x="2169253" y="0"/>
                </a:lnTo>
                <a:lnTo>
                  <a:pt x="2169253" y="1411986"/>
                </a:lnTo>
                <a:lnTo>
                  <a:pt x="0" y="14119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1414031">
            <a:off x="15183655" y="711028"/>
            <a:ext cx="2665246" cy="2137043"/>
          </a:xfrm>
          <a:custGeom>
            <a:avLst/>
            <a:gdLst/>
            <a:ahLst/>
            <a:cxnLst/>
            <a:rect l="l" t="t" r="r" b="b"/>
            <a:pathLst>
              <a:path w="2665246" h="2137043">
                <a:moveTo>
                  <a:pt x="0" y="0"/>
                </a:moveTo>
                <a:lnTo>
                  <a:pt x="2665246" y="0"/>
                </a:lnTo>
                <a:lnTo>
                  <a:pt x="2665246" y="2137042"/>
                </a:lnTo>
                <a:lnTo>
                  <a:pt x="0" y="21370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9483449">
            <a:off x="2102339" y="5860382"/>
            <a:ext cx="968979" cy="968979"/>
          </a:xfrm>
          <a:custGeom>
            <a:avLst/>
            <a:gdLst/>
            <a:ahLst/>
            <a:cxnLst/>
            <a:rect l="l" t="t" r="r" b="b"/>
            <a:pathLst>
              <a:path w="968979" h="968979">
                <a:moveTo>
                  <a:pt x="0" y="0"/>
                </a:moveTo>
                <a:lnTo>
                  <a:pt x="968980" y="0"/>
                </a:lnTo>
                <a:lnTo>
                  <a:pt x="968980" y="968979"/>
                </a:lnTo>
                <a:lnTo>
                  <a:pt x="0" y="9689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629931">
            <a:off x="759896" y="3756280"/>
            <a:ext cx="1914019" cy="2202324"/>
          </a:xfrm>
          <a:custGeom>
            <a:avLst/>
            <a:gdLst/>
            <a:ahLst/>
            <a:cxnLst/>
            <a:rect l="l" t="t" r="r" b="b"/>
            <a:pathLst>
              <a:path w="1914019" h="2202324">
                <a:moveTo>
                  <a:pt x="0" y="0"/>
                </a:moveTo>
                <a:lnTo>
                  <a:pt x="1914019" y="0"/>
                </a:lnTo>
                <a:lnTo>
                  <a:pt x="1914019" y="2202323"/>
                </a:lnTo>
                <a:lnTo>
                  <a:pt x="0" y="220232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740590" y="4212983"/>
            <a:ext cx="2279662" cy="1861033"/>
          </a:xfrm>
          <a:custGeom>
            <a:avLst/>
            <a:gdLst/>
            <a:ahLst/>
            <a:cxnLst/>
            <a:rect l="l" t="t" r="r" b="b"/>
            <a:pathLst>
              <a:path w="2279662" h="1861033">
                <a:moveTo>
                  <a:pt x="0" y="0"/>
                </a:moveTo>
                <a:lnTo>
                  <a:pt x="2279663" y="0"/>
                </a:lnTo>
                <a:lnTo>
                  <a:pt x="2279663" y="1861034"/>
                </a:lnTo>
                <a:lnTo>
                  <a:pt x="0" y="186103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</Words>
  <Application>Microsoft Office PowerPoint</Application>
  <PresentationFormat>Custom</PresentationFormat>
  <Paragraphs>24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Gamja Flower</vt:lpstr>
      <vt:lpstr>Arial</vt:lpstr>
      <vt:lpstr>Calibri</vt:lpstr>
      <vt:lpstr>Nunito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English year 4 Module 4- CELEBRATIONS</dc:title>
  <cp:lastModifiedBy>Madihah Rehana binti Ku Othman</cp:lastModifiedBy>
  <cp:revision>11</cp:revision>
  <dcterms:created xsi:type="dcterms:W3CDTF">2006-08-16T00:00:00Z</dcterms:created>
  <dcterms:modified xsi:type="dcterms:W3CDTF">2023-07-12T02:34:08Z</dcterms:modified>
  <dc:identifier>DAFlddHlrMw</dc:identifier>
</cp:coreProperties>
</file>